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8" r:id="rId6"/>
    <p:sldId id="264" r:id="rId7"/>
    <p:sldId id="268" r:id="rId8"/>
    <p:sldId id="275" r:id="rId9"/>
    <p:sldId id="274" r:id="rId10"/>
    <p:sldId id="272" r:id="rId11"/>
    <p:sldId id="278" r:id="rId12"/>
    <p:sldId id="279" r:id="rId13"/>
    <p:sldId id="266" r:id="rId14"/>
    <p:sldId id="276" r:id="rId15"/>
    <p:sldId id="277" r:id="rId16"/>
  </p:sldIdLst>
  <p:sldSz cx="12192000" cy="6858000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9" userDrawn="1">
          <p15:clr>
            <a:srgbClr val="A4A3A4"/>
          </p15:clr>
        </p15:guide>
        <p15:guide id="3" orient="horz" pos="3838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3727" userDrawn="1">
          <p15:clr>
            <a:srgbClr val="A4A3A4"/>
          </p15:clr>
        </p15:guide>
        <p15:guide id="7" pos="3953" userDrawn="1">
          <p15:clr>
            <a:srgbClr val="A4A3A4"/>
          </p15:clr>
        </p15:guide>
        <p15:guide id="8" pos="4861" userDrawn="1">
          <p15:clr>
            <a:srgbClr val="A4A3A4"/>
          </p15:clr>
        </p15:guide>
        <p15:guide id="9" pos="5065" userDrawn="1">
          <p15:clr>
            <a:srgbClr val="A4A3A4"/>
          </p15:clr>
        </p15:guide>
        <p15:guide id="10" pos="7106" userDrawn="1">
          <p15:clr>
            <a:srgbClr val="A4A3A4"/>
          </p15:clr>
        </p15:guide>
        <p15:guide id="11" pos="2819" userDrawn="1">
          <p15:clr>
            <a:srgbClr val="A4A3A4"/>
          </p15:clr>
        </p15:guide>
        <p15:guide id="12" pos="2615" userDrawn="1">
          <p15:clr>
            <a:srgbClr val="A4A3A4"/>
          </p15:clr>
        </p15:guide>
        <p15:guide id="13" pos="574" userDrawn="1">
          <p15:clr>
            <a:srgbClr val="A4A3A4"/>
          </p15:clr>
        </p15:guide>
        <p15:guide id="14" orient="horz" pos="709" userDrawn="1">
          <p15:clr>
            <a:srgbClr val="A4A3A4"/>
          </p15:clr>
        </p15:guide>
        <p15:guide id="15" orient="horz" pos="4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AD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AFE8CC-6F69-433F-83BF-157ED8BF74C7}" v="14" dt="2023-01-26T15:14:43.8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19"/>
        <p:guide orient="horz" pos="3838"/>
        <p:guide pos="3840"/>
        <p:guide pos="3727"/>
        <p:guide pos="3953"/>
        <p:guide pos="4861"/>
        <p:guide pos="5065"/>
        <p:guide pos="7106"/>
        <p:guide pos="2819"/>
        <p:guide pos="2615"/>
        <p:guide pos="574"/>
        <p:guide orient="horz" pos="709"/>
        <p:guide orient="horz" pos="411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ger Stupf" userId="9ba25909-5a72-4419-909b-a0e9a72349cd" providerId="ADAL" clId="{3578EBC4-3139-7B40-89DA-DAC9945F5980}"/>
    <pc:docChg chg="custSel modSld">
      <pc:chgData name="Roger Stupf" userId="9ba25909-5a72-4419-909b-a0e9a72349cd" providerId="ADAL" clId="{3578EBC4-3139-7B40-89DA-DAC9945F5980}" dt="2022-09-20T09:32:21.366" v="499" actId="12"/>
      <pc:docMkLst>
        <pc:docMk/>
      </pc:docMkLst>
      <pc:sldChg chg="modSp mod">
        <pc:chgData name="Roger Stupf" userId="9ba25909-5a72-4419-909b-a0e9a72349cd" providerId="ADAL" clId="{3578EBC4-3139-7B40-89DA-DAC9945F5980}" dt="2022-09-19T13:37:09.505" v="29" actId="20577"/>
        <pc:sldMkLst>
          <pc:docMk/>
          <pc:sldMk cId="0" sldId="256"/>
        </pc:sldMkLst>
        <pc:spChg chg="mod">
          <ac:chgData name="Roger Stupf" userId="9ba25909-5a72-4419-909b-a0e9a72349cd" providerId="ADAL" clId="{3578EBC4-3139-7B40-89DA-DAC9945F5980}" dt="2022-09-19T13:36:53.063" v="3" actId="20577"/>
          <ac:spMkLst>
            <pc:docMk/>
            <pc:sldMk cId="0" sldId="256"/>
            <ac:spMk id="2050" creationId="{00000000-0000-0000-0000-000000000000}"/>
          </ac:spMkLst>
        </pc:spChg>
        <pc:spChg chg="mod">
          <ac:chgData name="Roger Stupf" userId="9ba25909-5a72-4419-909b-a0e9a72349cd" providerId="ADAL" clId="{3578EBC4-3139-7B40-89DA-DAC9945F5980}" dt="2022-09-19T13:37:09.505" v="29" actId="20577"/>
          <ac:spMkLst>
            <pc:docMk/>
            <pc:sldMk cId="0" sldId="256"/>
            <ac:spMk id="2051" creationId="{00000000-0000-0000-0000-000000000000}"/>
          </ac:spMkLst>
        </pc:spChg>
      </pc:sldChg>
      <pc:sldChg chg="modSp mod">
        <pc:chgData name="Roger Stupf" userId="9ba25909-5a72-4419-909b-a0e9a72349cd" providerId="ADAL" clId="{3578EBC4-3139-7B40-89DA-DAC9945F5980}" dt="2022-09-20T09:32:21.366" v="499" actId="12"/>
        <pc:sldMkLst>
          <pc:docMk/>
          <pc:sldMk cId="969263621" sldId="265"/>
        </pc:sldMkLst>
        <pc:spChg chg="mod">
          <ac:chgData name="Roger Stupf" userId="9ba25909-5a72-4419-909b-a0e9a72349cd" providerId="ADAL" clId="{3578EBC4-3139-7B40-89DA-DAC9945F5980}" dt="2022-09-20T09:32:21.366" v="499" actId="12"/>
          <ac:spMkLst>
            <pc:docMk/>
            <pc:sldMk cId="969263621" sldId="265"/>
            <ac:spMk id="7171" creationId="{00000000-0000-0000-0000-000000000000}"/>
          </ac:spMkLst>
        </pc:spChg>
      </pc:sldChg>
      <pc:sldChg chg="modSp mod">
        <pc:chgData name="Roger Stupf" userId="9ba25909-5a72-4419-909b-a0e9a72349cd" providerId="ADAL" clId="{3578EBC4-3139-7B40-89DA-DAC9945F5980}" dt="2022-09-20T09:31:17.815" v="498" actId="20577"/>
        <pc:sldMkLst>
          <pc:docMk/>
          <pc:sldMk cId="1723334816" sldId="266"/>
        </pc:sldMkLst>
        <pc:spChg chg="mod">
          <ac:chgData name="Roger Stupf" userId="9ba25909-5a72-4419-909b-a0e9a72349cd" providerId="ADAL" clId="{3578EBC4-3139-7B40-89DA-DAC9945F5980}" dt="2022-09-20T09:31:17.815" v="498" actId="20577"/>
          <ac:spMkLst>
            <pc:docMk/>
            <pc:sldMk cId="1723334816" sldId="266"/>
            <ac:spMk id="7171" creationId="{00000000-0000-0000-0000-000000000000}"/>
          </ac:spMkLst>
        </pc:spChg>
      </pc:sldChg>
    </pc:docChg>
  </pc:docChgLst>
  <pc:docChgLst>
    <pc:chgData name="Roger Stupf" userId="9ba25909-5a72-4419-909b-a0e9a72349cd" providerId="ADAL" clId="{E4567BA2-2139-0D49-9D0E-F9E8D553F94E}"/>
    <pc:docChg chg="undo custSel delSld modSld">
      <pc:chgData name="Roger Stupf" userId="9ba25909-5a72-4419-909b-a0e9a72349cd" providerId="ADAL" clId="{E4567BA2-2139-0D49-9D0E-F9E8D553F94E}" dt="2022-11-02T11:08:19.627" v="599" actId="2696"/>
      <pc:docMkLst>
        <pc:docMk/>
      </pc:docMkLst>
      <pc:sldChg chg="modSp mod">
        <pc:chgData name="Roger Stupf" userId="9ba25909-5a72-4419-909b-a0e9a72349cd" providerId="ADAL" clId="{E4567BA2-2139-0D49-9D0E-F9E8D553F94E}" dt="2022-10-28T15:56:32.606" v="26" actId="20577"/>
        <pc:sldMkLst>
          <pc:docMk/>
          <pc:sldMk cId="0" sldId="256"/>
        </pc:sldMkLst>
        <pc:spChg chg="mod">
          <ac:chgData name="Roger Stupf" userId="9ba25909-5a72-4419-909b-a0e9a72349cd" providerId="ADAL" clId="{E4567BA2-2139-0D49-9D0E-F9E8D553F94E}" dt="2022-10-28T15:56:32.606" v="26" actId="20577"/>
          <ac:spMkLst>
            <pc:docMk/>
            <pc:sldMk cId="0" sldId="256"/>
            <ac:spMk id="2051" creationId="{00000000-0000-0000-0000-000000000000}"/>
          </ac:spMkLst>
        </pc:spChg>
      </pc:sldChg>
      <pc:sldChg chg="modSp mod">
        <pc:chgData name="Roger Stupf" userId="9ba25909-5a72-4419-909b-a0e9a72349cd" providerId="ADAL" clId="{E4567BA2-2139-0D49-9D0E-F9E8D553F94E}" dt="2022-11-02T11:00:57.206" v="28" actId="20577"/>
        <pc:sldMkLst>
          <pc:docMk/>
          <pc:sldMk cId="4041030197" sldId="264"/>
        </pc:sldMkLst>
        <pc:spChg chg="mod">
          <ac:chgData name="Roger Stupf" userId="9ba25909-5a72-4419-909b-a0e9a72349cd" providerId="ADAL" clId="{E4567BA2-2139-0D49-9D0E-F9E8D553F94E}" dt="2022-11-02T11:00:57.206" v="28" actId="20577"/>
          <ac:spMkLst>
            <pc:docMk/>
            <pc:sldMk cId="4041030197" sldId="264"/>
            <ac:spMk id="7171" creationId="{00000000-0000-0000-0000-000000000000}"/>
          </ac:spMkLst>
        </pc:spChg>
      </pc:sldChg>
      <pc:sldChg chg="modSp mod">
        <pc:chgData name="Roger Stupf" userId="9ba25909-5a72-4419-909b-a0e9a72349cd" providerId="ADAL" clId="{E4567BA2-2139-0D49-9D0E-F9E8D553F94E}" dt="2022-11-02T11:05:12.938" v="416" actId="20577"/>
        <pc:sldMkLst>
          <pc:docMk/>
          <pc:sldMk cId="969263621" sldId="265"/>
        </pc:sldMkLst>
        <pc:spChg chg="mod">
          <ac:chgData name="Roger Stupf" userId="9ba25909-5a72-4419-909b-a0e9a72349cd" providerId="ADAL" clId="{E4567BA2-2139-0D49-9D0E-F9E8D553F94E}" dt="2022-11-02T11:05:12.938" v="416" actId="20577"/>
          <ac:spMkLst>
            <pc:docMk/>
            <pc:sldMk cId="969263621" sldId="265"/>
            <ac:spMk id="7171" creationId="{00000000-0000-0000-0000-000000000000}"/>
          </ac:spMkLst>
        </pc:spChg>
      </pc:sldChg>
      <pc:sldChg chg="modSp mod">
        <pc:chgData name="Roger Stupf" userId="9ba25909-5a72-4419-909b-a0e9a72349cd" providerId="ADAL" clId="{E4567BA2-2139-0D49-9D0E-F9E8D553F94E}" dt="2022-11-02T11:08:12.531" v="598" actId="207"/>
        <pc:sldMkLst>
          <pc:docMk/>
          <pc:sldMk cId="1723334816" sldId="266"/>
        </pc:sldMkLst>
        <pc:spChg chg="mod">
          <ac:chgData name="Roger Stupf" userId="9ba25909-5a72-4419-909b-a0e9a72349cd" providerId="ADAL" clId="{E4567BA2-2139-0D49-9D0E-F9E8D553F94E}" dt="2022-11-02T11:08:12.531" v="598" actId="207"/>
          <ac:spMkLst>
            <pc:docMk/>
            <pc:sldMk cId="1723334816" sldId="266"/>
            <ac:spMk id="7171" creationId="{00000000-0000-0000-0000-000000000000}"/>
          </ac:spMkLst>
        </pc:spChg>
      </pc:sldChg>
      <pc:sldChg chg="del">
        <pc:chgData name="Roger Stupf" userId="9ba25909-5a72-4419-909b-a0e9a72349cd" providerId="ADAL" clId="{E4567BA2-2139-0D49-9D0E-F9E8D553F94E}" dt="2022-11-02T11:08:19.627" v="599" actId="2696"/>
        <pc:sldMkLst>
          <pc:docMk/>
          <pc:sldMk cId="2939919711" sldId="267"/>
        </pc:sldMkLst>
      </pc:sldChg>
      <pc:sldChg chg="modSp mod">
        <pc:chgData name="Roger Stupf" userId="9ba25909-5a72-4419-909b-a0e9a72349cd" providerId="ADAL" clId="{E4567BA2-2139-0D49-9D0E-F9E8D553F94E}" dt="2022-11-02T11:01:17.969" v="47" actId="20577"/>
        <pc:sldMkLst>
          <pc:docMk/>
          <pc:sldMk cId="1458993320" sldId="268"/>
        </pc:sldMkLst>
        <pc:spChg chg="mod">
          <ac:chgData name="Roger Stupf" userId="9ba25909-5a72-4419-909b-a0e9a72349cd" providerId="ADAL" clId="{E4567BA2-2139-0D49-9D0E-F9E8D553F94E}" dt="2022-11-02T11:01:17.969" v="47" actId="20577"/>
          <ac:spMkLst>
            <pc:docMk/>
            <pc:sldMk cId="1458993320" sldId="268"/>
            <ac:spMk id="7170" creationId="{00000000-0000-0000-0000-000000000000}"/>
          </ac:spMkLst>
        </pc:spChg>
      </pc:sldChg>
      <pc:sldChg chg="modSp mod">
        <pc:chgData name="Roger Stupf" userId="9ba25909-5a72-4419-909b-a0e9a72349cd" providerId="ADAL" clId="{E4567BA2-2139-0D49-9D0E-F9E8D553F94E}" dt="2022-11-02T11:07:19.586" v="566" actId="207"/>
        <pc:sldMkLst>
          <pc:docMk/>
          <pc:sldMk cId="3195206703" sldId="276"/>
        </pc:sldMkLst>
        <pc:spChg chg="mod">
          <ac:chgData name="Roger Stupf" userId="9ba25909-5a72-4419-909b-a0e9a72349cd" providerId="ADAL" clId="{E4567BA2-2139-0D49-9D0E-F9E8D553F94E}" dt="2022-11-02T11:07:19.586" v="566" actId="207"/>
          <ac:spMkLst>
            <pc:docMk/>
            <pc:sldMk cId="3195206703" sldId="276"/>
            <ac:spMk id="7171" creationId="{00000000-0000-0000-0000-000000000000}"/>
          </ac:spMkLst>
        </pc:spChg>
      </pc:sldChg>
    </pc:docChg>
  </pc:docChgLst>
  <pc:docChgLst>
    <pc:chgData name="Roger Stupf" userId="9ba25909-5a72-4419-909b-a0e9a72349cd" providerId="ADAL" clId="{623DA909-4717-3B48-A309-612798711234}"/>
    <pc:docChg chg="modSld">
      <pc:chgData name="Roger Stupf" userId="9ba25909-5a72-4419-909b-a0e9a72349cd" providerId="ADAL" clId="{623DA909-4717-3B48-A309-612798711234}" dt="2022-10-06T09:33:26.967" v="34" actId="20577"/>
      <pc:docMkLst>
        <pc:docMk/>
      </pc:docMkLst>
      <pc:sldChg chg="modSp mod">
        <pc:chgData name="Roger Stupf" userId="9ba25909-5a72-4419-909b-a0e9a72349cd" providerId="ADAL" clId="{623DA909-4717-3B48-A309-612798711234}" dt="2022-10-06T09:31:23.199" v="15" actId="20577"/>
        <pc:sldMkLst>
          <pc:docMk/>
          <pc:sldMk cId="0" sldId="258"/>
        </pc:sldMkLst>
        <pc:spChg chg="mod">
          <ac:chgData name="Roger Stupf" userId="9ba25909-5a72-4419-909b-a0e9a72349cd" providerId="ADAL" clId="{623DA909-4717-3B48-A309-612798711234}" dt="2022-10-06T09:31:23.199" v="15" actId="20577"/>
          <ac:spMkLst>
            <pc:docMk/>
            <pc:sldMk cId="0" sldId="258"/>
            <ac:spMk id="7171" creationId="{00000000-0000-0000-0000-000000000000}"/>
          </ac:spMkLst>
        </pc:spChg>
      </pc:sldChg>
      <pc:sldChg chg="modSp mod">
        <pc:chgData name="Roger Stupf" userId="9ba25909-5a72-4419-909b-a0e9a72349cd" providerId="ADAL" clId="{623DA909-4717-3B48-A309-612798711234}" dt="2022-10-06T09:33:26.967" v="34" actId="20577"/>
        <pc:sldMkLst>
          <pc:docMk/>
          <pc:sldMk cId="4041030197" sldId="264"/>
        </pc:sldMkLst>
        <pc:spChg chg="mod">
          <ac:chgData name="Roger Stupf" userId="9ba25909-5a72-4419-909b-a0e9a72349cd" providerId="ADAL" clId="{623DA909-4717-3B48-A309-612798711234}" dt="2022-10-06T09:33:26.967" v="34" actId="20577"/>
          <ac:spMkLst>
            <pc:docMk/>
            <pc:sldMk cId="4041030197" sldId="264"/>
            <ac:spMk id="7171" creationId="{00000000-0000-0000-0000-000000000000}"/>
          </ac:spMkLst>
        </pc:spChg>
      </pc:sldChg>
    </pc:docChg>
  </pc:docChgLst>
  <pc:docChgLst>
    <pc:chgData name="Roger Stupf" userId="S::roger.stupf@uzh.ch::9ba25909-5a72-4419-909b-a0e9a72349cd" providerId="AD" clId="Web-{D8619E79-A097-4FCA-BF87-C41D28A91B6A}"/>
    <pc:docChg chg="modSld">
      <pc:chgData name="Roger Stupf" userId="S::roger.stupf@uzh.ch::9ba25909-5a72-4419-909b-a0e9a72349cd" providerId="AD" clId="Web-{D8619E79-A097-4FCA-BF87-C41D28A91B6A}" dt="2022-10-06T09:35:13.618" v="0" actId="20577"/>
      <pc:docMkLst>
        <pc:docMk/>
      </pc:docMkLst>
      <pc:sldChg chg="modSp">
        <pc:chgData name="Roger Stupf" userId="S::roger.stupf@uzh.ch::9ba25909-5a72-4419-909b-a0e9a72349cd" providerId="AD" clId="Web-{D8619E79-A097-4FCA-BF87-C41D28A91B6A}" dt="2022-10-06T09:35:13.618" v="0" actId="20577"/>
        <pc:sldMkLst>
          <pc:docMk/>
          <pc:sldMk cId="4041030197" sldId="264"/>
        </pc:sldMkLst>
        <pc:spChg chg="mod">
          <ac:chgData name="Roger Stupf" userId="S::roger.stupf@uzh.ch::9ba25909-5a72-4419-909b-a0e9a72349cd" providerId="AD" clId="Web-{D8619E79-A097-4FCA-BF87-C41D28A91B6A}" dt="2022-10-06T09:35:13.618" v="0" actId="20577"/>
          <ac:spMkLst>
            <pc:docMk/>
            <pc:sldMk cId="4041030197" sldId="264"/>
            <ac:spMk id="7171" creationId="{00000000-0000-0000-0000-000000000000}"/>
          </ac:spMkLst>
        </pc:spChg>
      </pc:sldChg>
    </pc:docChg>
  </pc:docChgLst>
  <pc:docChgLst>
    <pc:chgData name="Jürg Dinner" userId="d4d66925-5f28-4af0-a1db-b3fc8d0d24af" providerId="ADAL" clId="{81134A46-BF40-C849-8B83-BF363D674F8A}"/>
    <pc:docChg chg="delSld modSld">
      <pc:chgData name="Jürg Dinner" userId="d4d66925-5f28-4af0-a1db-b3fc8d0d24af" providerId="ADAL" clId="{81134A46-BF40-C849-8B83-BF363D674F8A}" dt="2022-09-21T15:34:53.662" v="73" actId="20577"/>
      <pc:docMkLst>
        <pc:docMk/>
      </pc:docMkLst>
      <pc:sldChg chg="modSp mod">
        <pc:chgData name="Jürg Dinner" userId="d4d66925-5f28-4af0-a1db-b3fc8d0d24af" providerId="ADAL" clId="{81134A46-BF40-C849-8B83-BF363D674F8A}" dt="2022-09-21T15:34:53.662" v="73" actId="20577"/>
        <pc:sldMkLst>
          <pc:docMk/>
          <pc:sldMk cId="0" sldId="256"/>
        </pc:sldMkLst>
        <pc:spChg chg="mod">
          <ac:chgData name="Jürg Dinner" userId="d4d66925-5f28-4af0-a1db-b3fc8d0d24af" providerId="ADAL" clId="{81134A46-BF40-C849-8B83-BF363D674F8A}" dt="2022-09-21T15:34:53.662" v="73" actId="20577"/>
          <ac:spMkLst>
            <pc:docMk/>
            <pc:sldMk cId="0" sldId="256"/>
            <ac:spMk id="2051" creationId="{00000000-0000-0000-0000-000000000000}"/>
          </ac:spMkLst>
        </pc:spChg>
      </pc:sldChg>
      <pc:sldChg chg="modSp mod">
        <pc:chgData name="Jürg Dinner" userId="d4d66925-5f28-4af0-a1db-b3fc8d0d24af" providerId="ADAL" clId="{81134A46-BF40-C849-8B83-BF363D674F8A}" dt="2022-09-21T15:29:23.933" v="42" actId="20577"/>
        <pc:sldMkLst>
          <pc:docMk/>
          <pc:sldMk cId="0" sldId="258"/>
        </pc:sldMkLst>
        <pc:spChg chg="mod">
          <ac:chgData name="Jürg Dinner" userId="d4d66925-5f28-4af0-a1db-b3fc8d0d24af" providerId="ADAL" clId="{81134A46-BF40-C849-8B83-BF363D674F8A}" dt="2022-09-21T15:29:23.933" v="42" actId="20577"/>
          <ac:spMkLst>
            <pc:docMk/>
            <pc:sldMk cId="0" sldId="258"/>
            <ac:spMk id="7171" creationId="{00000000-0000-0000-0000-000000000000}"/>
          </ac:spMkLst>
        </pc:spChg>
      </pc:sldChg>
      <pc:sldChg chg="del">
        <pc:chgData name="Jürg Dinner" userId="d4d66925-5f28-4af0-a1db-b3fc8d0d24af" providerId="ADAL" clId="{81134A46-BF40-C849-8B83-BF363D674F8A}" dt="2022-09-21T15:33:30.304" v="65" actId="2696"/>
        <pc:sldMkLst>
          <pc:docMk/>
          <pc:sldMk cId="0" sldId="259"/>
        </pc:sldMkLst>
      </pc:sldChg>
      <pc:sldChg chg="mod modShow">
        <pc:chgData name="Jürg Dinner" userId="d4d66925-5f28-4af0-a1db-b3fc8d0d24af" providerId="ADAL" clId="{81134A46-BF40-C849-8B83-BF363D674F8A}" dt="2022-09-21T15:29:42.564" v="43" actId="729"/>
        <pc:sldMkLst>
          <pc:docMk/>
          <pc:sldMk cId="4041030197" sldId="264"/>
        </pc:sldMkLst>
      </pc:sldChg>
      <pc:sldChg chg="modSp mod">
        <pc:chgData name="Jürg Dinner" userId="d4d66925-5f28-4af0-a1db-b3fc8d0d24af" providerId="ADAL" clId="{81134A46-BF40-C849-8B83-BF363D674F8A}" dt="2022-09-21T15:32:28.413" v="61" actId="113"/>
        <pc:sldMkLst>
          <pc:docMk/>
          <pc:sldMk cId="969263621" sldId="265"/>
        </pc:sldMkLst>
        <pc:spChg chg="mod">
          <ac:chgData name="Jürg Dinner" userId="d4d66925-5f28-4af0-a1db-b3fc8d0d24af" providerId="ADAL" clId="{81134A46-BF40-C849-8B83-BF363D674F8A}" dt="2022-09-21T15:32:28.413" v="61" actId="113"/>
          <ac:spMkLst>
            <pc:docMk/>
            <pc:sldMk cId="969263621" sldId="265"/>
            <ac:spMk id="7171" creationId="{00000000-0000-0000-0000-000000000000}"/>
          </ac:spMkLst>
        </pc:spChg>
      </pc:sldChg>
      <pc:sldChg chg="modSp mod modShow">
        <pc:chgData name="Jürg Dinner" userId="d4d66925-5f28-4af0-a1db-b3fc8d0d24af" providerId="ADAL" clId="{81134A46-BF40-C849-8B83-BF363D674F8A}" dt="2022-09-21T15:33:12.111" v="64" actId="255"/>
        <pc:sldMkLst>
          <pc:docMk/>
          <pc:sldMk cId="1723334816" sldId="266"/>
        </pc:sldMkLst>
        <pc:spChg chg="mod">
          <ac:chgData name="Jürg Dinner" userId="d4d66925-5f28-4af0-a1db-b3fc8d0d24af" providerId="ADAL" clId="{81134A46-BF40-C849-8B83-BF363D674F8A}" dt="2022-09-21T15:33:12.111" v="64" actId="255"/>
          <ac:spMkLst>
            <pc:docMk/>
            <pc:sldMk cId="1723334816" sldId="266"/>
            <ac:spMk id="7171" creationId="{00000000-0000-0000-0000-000000000000}"/>
          </ac:spMkLst>
        </pc:spChg>
      </pc:sldChg>
      <pc:sldChg chg="mod modShow">
        <pc:chgData name="Jürg Dinner" userId="d4d66925-5f28-4af0-a1db-b3fc8d0d24af" providerId="ADAL" clId="{81134A46-BF40-C849-8B83-BF363D674F8A}" dt="2022-09-21T15:32:51.705" v="62" actId="729"/>
        <pc:sldMkLst>
          <pc:docMk/>
          <pc:sldMk cId="2939919711" sldId="267"/>
        </pc:sldMkLst>
      </pc:sldChg>
      <pc:sldChg chg="modSp mod">
        <pc:chgData name="Jürg Dinner" userId="d4d66925-5f28-4af0-a1db-b3fc8d0d24af" providerId="ADAL" clId="{81134A46-BF40-C849-8B83-BF363D674F8A}" dt="2022-09-21T15:29:56.689" v="45" actId="20577"/>
        <pc:sldMkLst>
          <pc:docMk/>
          <pc:sldMk cId="1458993320" sldId="268"/>
        </pc:sldMkLst>
        <pc:spChg chg="mod">
          <ac:chgData name="Jürg Dinner" userId="d4d66925-5f28-4af0-a1db-b3fc8d0d24af" providerId="ADAL" clId="{81134A46-BF40-C849-8B83-BF363D674F8A}" dt="2022-09-21T15:29:56.689" v="45" actId="20577"/>
          <ac:spMkLst>
            <pc:docMk/>
            <pc:sldMk cId="1458993320" sldId="268"/>
            <ac:spMk id="7171" creationId="{00000000-0000-0000-0000-000000000000}"/>
          </ac:spMkLst>
        </pc:spChg>
      </pc:sldChg>
      <pc:sldChg chg="mod modShow">
        <pc:chgData name="Jürg Dinner" userId="d4d66925-5f28-4af0-a1db-b3fc8d0d24af" providerId="ADAL" clId="{81134A46-BF40-C849-8B83-BF363D674F8A}" dt="2022-09-21T15:31:41.862" v="55" actId="729"/>
        <pc:sldMkLst>
          <pc:docMk/>
          <pc:sldMk cId="182173002" sldId="272"/>
        </pc:sldMkLst>
      </pc:sldChg>
      <pc:sldChg chg="modSp mod">
        <pc:chgData name="Jürg Dinner" userId="d4d66925-5f28-4af0-a1db-b3fc8d0d24af" providerId="ADAL" clId="{81134A46-BF40-C849-8B83-BF363D674F8A}" dt="2022-09-21T15:30:23.129" v="48" actId="1076"/>
        <pc:sldMkLst>
          <pc:docMk/>
          <pc:sldMk cId="2469054119" sldId="273"/>
        </pc:sldMkLst>
        <pc:spChg chg="mod">
          <ac:chgData name="Jürg Dinner" userId="d4d66925-5f28-4af0-a1db-b3fc8d0d24af" providerId="ADAL" clId="{81134A46-BF40-C849-8B83-BF363D674F8A}" dt="2022-09-21T15:30:13.643" v="46" actId="255"/>
          <ac:spMkLst>
            <pc:docMk/>
            <pc:sldMk cId="2469054119" sldId="273"/>
            <ac:spMk id="9" creationId="{8E8B0BA1-FB02-681E-0689-E2B00D942540}"/>
          </ac:spMkLst>
        </pc:spChg>
        <pc:spChg chg="mod">
          <ac:chgData name="Jürg Dinner" userId="d4d66925-5f28-4af0-a1db-b3fc8d0d24af" providerId="ADAL" clId="{81134A46-BF40-C849-8B83-BF363D674F8A}" dt="2022-09-21T15:30:23.129" v="48" actId="1076"/>
          <ac:spMkLst>
            <pc:docMk/>
            <pc:sldMk cId="2469054119" sldId="273"/>
            <ac:spMk id="29" creationId="{379A1C87-7D4B-9E93-77D8-649367FB7DAE}"/>
          </ac:spMkLst>
        </pc:spChg>
        <pc:spChg chg="mod">
          <ac:chgData name="Jürg Dinner" userId="d4d66925-5f28-4af0-a1db-b3fc8d0d24af" providerId="ADAL" clId="{81134A46-BF40-C849-8B83-BF363D674F8A}" dt="2022-09-21T15:30:18.771" v="47" actId="1076"/>
          <ac:spMkLst>
            <pc:docMk/>
            <pc:sldMk cId="2469054119" sldId="273"/>
            <ac:spMk id="30" creationId="{E82238A6-F2D4-55C1-5DBB-7EEE4674DA5E}"/>
          </ac:spMkLst>
        </pc:spChg>
        <pc:cxnChg chg="mod">
          <ac:chgData name="Jürg Dinner" userId="d4d66925-5f28-4af0-a1db-b3fc8d0d24af" providerId="ADAL" clId="{81134A46-BF40-C849-8B83-BF363D674F8A}" dt="2022-09-21T15:30:23.129" v="48" actId="1076"/>
          <ac:cxnSpMkLst>
            <pc:docMk/>
            <pc:sldMk cId="2469054119" sldId="273"/>
            <ac:cxnSpMk id="19" creationId="{FEA38DD0-BA11-FD0D-1347-F63C70A29FBA}"/>
          </ac:cxnSpMkLst>
        </pc:cxnChg>
        <pc:cxnChg chg="mod">
          <ac:chgData name="Jürg Dinner" userId="d4d66925-5f28-4af0-a1db-b3fc8d0d24af" providerId="ADAL" clId="{81134A46-BF40-C849-8B83-BF363D674F8A}" dt="2022-09-21T15:30:18.771" v="47" actId="1076"/>
          <ac:cxnSpMkLst>
            <pc:docMk/>
            <pc:sldMk cId="2469054119" sldId="273"/>
            <ac:cxnSpMk id="20" creationId="{AA9AE5B2-B249-EBAA-4EAD-D1D887A46BED}"/>
          </ac:cxnSpMkLst>
        </pc:cxnChg>
      </pc:sldChg>
      <pc:sldChg chg="modSp mod">
        <pc:chgData name="Jürg Dinner" userId="d4d66925-5f28-4af0-a1db-b3fc8d0d24af" providerId="ADAL" clId="{81134A46-BF40-C849-8B83-BF363D674F8A}" dt="2022-09-21T15:31:35.468" v="54" actId="20577"/>
        <pc:sldMkLst>
          <pc:docMk/>
          <pc:sldMk cId="2171188218" sldId="274"/>
        </pc:sldMkLst>
        <pc:spChg chg="mod">
          <ac:chgData name="Jürg Dinner" userId="d4d66925-5f28-4af0-a1db-b3fc8d0d24af" providerId="ADAL" clId="{81134A46-BF40-C849-8B83-BF363D674F8A}" dt="2022-09-21T15:31:35.468" v="54" actId="20577"/>
          <ac:spMkLst>
            <pc:docMk/>
            <pc:sldMk cId="2171188218" sldId="274"/>
            <ac:spMk id="9" creationId="{8E8B0BA1-FB02-681E-0689-E2B00D942540}"/>
          </ac:spMkLst>
        </pc:spChg>
        <pc:spChg chg="mod">
          <ac:chgData name="Jürg Dinner" userId="d4d66925-5f28-4af0-a1db-b3fc8d0d24af" providerId="ADAL" clId="{81134A46-BF40-C849-8B83-BF363D674F8A}" dt="2022-09-21T15:30:45.779" v="50" actId="1076"/>
          <ac:spMkLst>
            <pc:docMk/>
            <pc:sldMk cId="2171188218" sldId="274"/>
            <ac:spMk id="15" creationId="{1375F54D-BC4E-295F-9F9A-458C82308E2E}"/>
          </ac:spMkLst>
        </pc:spChg>
      </pc:sldChg>
    </pc:docChg>
  </pc:docChgLst>
  <pc:docChgLst>
    <pc:chgData name="Jann Forrer" userId="S::jann.forrer@uzh.ch::d786e60e-136b-40a9-aa7b-b436d4a7a544" providerId="AD" clId="Web-{0BEA591F-8C72-4BC8-B1A6-08A9A1344AAD}"/>
    <pc:docChg chg="modSld">
      <pc:chgData name="Jann Forrer" userId="S::jann.forrer@uzh.ch::d786e60e-136b-40a9-aa7b-b436d4a7a544" providerId="AD" clId="Web-{0BEA591F-8C72-4BC8-B1A6-08A9A1344AAD}" dt="2022-11-02T06:35:33.258" v="17" actId="1076"/>
      <pc:docMkLst>
        <pc:docMk/>
      </pc:docMkLst>
      <pc:sldChg chg="modSp">
        <pc:chgData name="Jann Forrer" userId="S::jann.forrer@uzh.ch::d786e60e-136b-40a9-aa7b-b436d4a7a544" providerId="AD" clId="Web-{0BEA591F-8C72-4BC8-B1A6-08A9A1344AAD}" dt="2022-11-02T06:35:33.258" v="17" actId="1076"/>
        <pc:sldMkLst>
          <pc:docMk/>
          <pc:sldMk cId="4041030197" sldId="264"/>
        </pc:sldMkLst>
        <pc:spChg chg="mod">
          <ac:chgData name="Jann Forrer" userId="S::jann.forrer@uzh.ch::d786e60e-136b-40a9-aa7b-b436d4a7a544" providerId="AD" clId="Web-{0BEA591F-8C72-4BC8-B1A6-08A9A1344AAD}" dt="2022-11-02T06:35:13.929" v="14" actId="20577"/>
          <ac:spMkLst>
            <pc:docMk/>
            <pc:sldMk cId="4041030197" sldId="264"/>
            <ac:spMk id="7171" creationId="{00000000-0000-0000-0000-000000000000}"/>
          </ac:spMkLst>
        </pc:spChg>
        <pc:picChg chg="mod">
          <ac:chgData name="Jann Forrer" userId="S::jann.forrer@uzh.ch::d786e60e-136b-40a9-aa7b-b436d4a7a544" providerId="AD" clId="Web-{0BEA591F-8C72-4BC8-B1A6-08A9A1344AAD}" dt="2022-11-02T06:35:33.258" v="17" actId="1076"/>
          <ac:picMkLst>
            <pc:docMk/>
            <pc:sldMk cId="4041030197" sldId="264"/>
            <ac:picMk id="2" creationId="{20B9A278-E483-1DCC-131D-ED30B94B9296}"/>
          </ac:picMkLst>
        </pc:picChg>
      </pc:sldChg>
    </pc:docChg>
  </pc:docChgLst>
  <pc:docChgLst>
    <pc:chgData name="Roger Stupf" userId="S::roger.stupf@uzh.ch::9ba25909-5a72-4419-909b-a0e9a72349cd" providerId="AD" clId="Web-{40F2A7A1-CE61-4689-8723-08694925B2D9}"/>
    <pc:docChg chg="modSld">
      <pc:chgData name="Roger Stupf" userId="S::roger.stupf@uzh.ch::9ba25909-5a72-4419-909b-a0e9a72349cd" providerId="AD" clId="Web-{40F2A7A1-CE61-4689-8723-08694925B2D9}" dt="2022-09-19T15:12:17.950" v="33" actId="20577"/>
      <pc:docMkLst>
        <pc:docMk/>
      </pc:docMkLst>
      <pc:sldChg chg="modSp">
        <pc:chgData name="Roger Stupf" userId="S::roger.stupf@uzh.ch::9ba25909-5a72-4419-909b-a0e9a72349cd" providerId="AD" clId="Web-{40F2A7A1-CE61-4689-8723-08694925B2D9}" dt="2022-09-19T15:12:17.950" v="33" actId="20577"/>
        <pc:sldMkLst>
          <pc:docMk/>
          <pc:sldMk cId="0" sldId="256"/>
        </pc:sldMkLst>
        <pc:spChg chg="mod">
          <ac:chgData name="Roger Stupf" userId="S::roger.stupf@uzh.ch::9ba25909-5a72-4419-909b-a0e9a72349cd" providerId="AD" clId="Web-{40F2A7A1-CE61-4689-8723-08694925B2D9}" dt="2022-09-19T15:12:17.950" v="33" actId="20577"/>
          <ac:spMkLst>
            <pc:docMk/>
            <pc:sldMk cId="0" sldId="256"/>
            <ac:spMk id="2051" creationId="{00000000-0000-0000-0000-000000000000}"/>
          </ac:spMkLst>
        </pc:spChg>
      </pc:sldChg>
    </pc:docChg>
  </pc:docChgLst>
  <pc:docChgLst>
    <pc:chgData name="Jann Forrer" userId="S::jann.forrer@uzh.ch::d786e60e-136b-40a9-aa7b-b436d4a7a544" providerId="AD" clId="Web-{C840F134-6D59-4FEB-AAC2-301F598C5D04}"/>
    <pc:docChg chg="modSld">
      <pc:chgData name="Jann Forrer" userId="S::jann.forrer@uzh.ch::d786e60e-136b-40a9-aa7b-b436d4a7a544" providerId="AD" clId="Web-{C840F134-6D59-4FEB-AAC2-301F598C5D04}" dt="2022-10-31T09:45:46.766" v="11" actId="1076"/>
      <pc:docMkLst>
        <pc:docMk/>
      </pc:docMkLst>
      <pc:sldChg chg="modSp">
        <pc:chgData name="Jann Forrer" userId="S::jann.forrer@uzh.ch::d786e60e-136b-40a9-aa7b-b436d4a7a544" providerId="AD" clId="Web-{C840F134-6D59-4FEB-AAC2-301F598C5D04}" dt="2022-10-31T09:45:46.766" v="11" actId="1076"/>
        <pc:sldMkLst>
          <pc:docMk/>
          <pc:sldMk cId="4041030197" sldId="264"/>
        </pc:sldMkLst>
        <pc:spChg chg="mod">
          <ac:chgData name="Jann Forrer" userId="S::jann.forrer@uzh.ch::d786e60e-136b-40a9-aa7b-b436d4a7a544" providerId="AD" clId="Web-{C840F134-6D59-4FEB-AAC2-301F598C5D04}" dt="2022-10-31T09:45:38.391" v="9" actId="20577"/>
          <ac:spMkLst>
            <pc:docMk/>
            <pc:sldMk cId="4041030197" sldId="264"/>
            <ac:spMk id="7171" creationId="{00000000-0000-0000-0000-000000000000}"/>
          </ac:spMkLst>
        </pc:spChg>
        <pc:picChg chg="mod">
          <ac:chgData name="Jann Forrer" userId="S::jann.forrer@uzh.ch::d786e60e-136b-40a9-aa7b-b436d4a7a544" providerId="AD" clId="Web-{C840F134-6D59-4FEB-AAC2-301F598C5D04}" dt="2022-10-31T09:45:46.766" v="11" actId="1076"/>
          <ac:picMkLst>
            <pc:docMk/>
            <pc:sldMk cId="4041030197" sldId="264"/>
            <ac:picMk id="2" creationId="{20B9A278-E483-1DCC-131D-ED30B94B9296}"/>
          </ac:picMkLst>
        </pc:picChg>
      </pc:sldChg>
    </pc:docChg>
  </pc:docChgLst>
  <pc:docChgLst>
    <pc:chgData name="Anastasia Kesselmark" userId="S::anastasia.kesselmark@llm.uzh.ch::69f87c1e-626c-49bd-9127-11e6d741a839" providerId="AD" clId="Web-{68AFE8CC-6F69-433F-83BF-157ED8BF74C7}"/>
    <pc:docChg chg="modSld">
      <pc:chgData name="Anastasia Kesselmark" userId="S::anastasia.kesselmark@llm.uzh.ch::69f87c1e-626c-49bd-9127-11e6d741a839" providerId="AD" clId="Web-{68AFE8CC-6F69-433F-83BF-157ED8BF74C7}" dt="2023-01-26T15:14:43.878" v="13" actId="20577"/>
      <pc:docMkLst>
        <pc:docMk/>
      </pc:docMkLst>
      <pc:sldChg chg="modSp">
        <pc:chgData name="Anastasia Kesselmark" userId="S::anastasia.kesselmark@llm.uzh.ch::69f87c1e-626c-49bd-9127-11e6d741a839" providerId="AD" clId="Web-{68AFE8CC-6F69-433F-83BF-157ED8BF74C7}" dt="2023-01-26T15:14:43.878" v="13" actId="20577"/>
        <pc:sldMkLst>
          <pc:docMk/>
          <pc:sldMk cId="2288740699" sldId="278"/>
        </pc:sldMkLst>
        <pc:spChg chg="mod">
          <ac:chgData name="Anastasia Kesselmark" userId="S::anastasia.kesselmark@llm.uzh.ch::69f87c1e-626c-49bd-9127-11e6d741a839" providerId="AD" clId="Web-{68AFE8CC-6F69-433F-83BF-157ED8BF74C7}" dt="2023-01-26T15:14:43.878" v="13" actId="20577"/>
          <ac:spMkLst>
            <pc:docMk/>
            <pc:sldMk cId="2288740699" sldId="278"/>
            <ac:spMk id="3" creationId="{D86B60B9-06F3-D11D-B1E3-48E1B7CD059B}"/>
          </ac:spMkLst>
        </pc:spChg>
      </pc:sldChg>
    </pc:docChg>
  </pc:docChgLst>
  <pc:docChgLst>
    <pc:chgData name="Roger Stupf" userId="9ba25909-5a72-4419-909b-a0e9a72349cd" providerId="ADAL" clId="{3DF4532A-AA54-3640-9F0C-6A50AF50EAA7}"/>
    <pc:docChg chg="addSld delSld modSld sldOrd">
      <pc:chgData name="Roger Stupf" userId="9ba25909-5a72-4419-909b-a0e9a72349cd" providerId="ADAL" clId="{3DF4532A-AA54-3640-9F0C-6A50AF50EAA7}" dt="2022-11-22T14:16:38.271" v="275" actId="2696"/>
      <pc:docMkLst>
        <pc:docMk/>
      </pc:docMkLst>
      <pc:sldChg chg="modSp del mod ord">
        <pc:chgData name="Roger Stupf" userId="9ba25909-5a72-4419-909b-a0e9a72349cd" providerId="ADAL" clId="{3DF4532A-AA54-3640-9F0C-6A50AF50EAA7}" dt="2022-11-22T14:16:38.271" v="275" actId="2696"/>
        <pc:sldMkLst>
          <pc:docMk/>
          <pc:sldMk cId="969263621" sldId="265"/>
        </pc:sldMkLst>
        <pc:spChg chg="mod">
          <ac:chgData name="Roger Stupf" userId="9ba25909-5a72-4419-909b-a0e9a72349cd" providerId="ADAL" clId="{3DF4532A-AA54-3640-9F0C-6A50AF50EAA7}" dt="2022-11-22T14:14:46.362" v="188"/>
          <ac:spMkLst>
            <pc:docMk/>
            <pc:sldMk cId="969263621" sldId="265"/>
            <ac:spMk id="7171" creationId="{00000000-0000-0000-0000-000000000000}"/>
          </ac:spMkLst>
        </pc:spChg>
      </pc:sldChg>
      <pc:sldChg chg="modSp mod ord">
        <pc:chgData name="Roger Stupf" userId="9ba25909-5a72-4419-909b-a0e9a72349cd" providerId="ADAL" clId="{3DF4532A-AA54-3640-9F0C-6A50AF50EAA7}" dt="2022-11-22T14:14:07.833" v="183" actId="20577"/>
        <pc:sldMkLst>
          <pc:docMk/>
          <pc:sldMk cId="3195206703" sldId="276"/>
        </pc:sldMkLst>
        <pc:spChg chg="mod">
          <ac:chgData name="Roger Stupf" userId="9ba25909-5a72-4419-909b-a0e9a72349cd" providerId="ADAL" clId="{3DF4532A-AA54-3640-9F0C-6A50AF50EAA7}" dt="2022-11-22T14:14:07.833" v="183" actId="20577"/>
          <ac:spMkLst>
            <pc:docMk/>
            <pc:sldMk cId="3195206703" sldId="276"/>
            <ac:spMk id="7171" creationId="{00000000-0000-0000-0000-000000000000}"/>
          </ac:spMkLst>
        </pc:spChg>
      </pc:sldChg>
      <pc:sldChg chg="modSp add mod ord">
        <pc:chgData name="Roger Stupf" userId="9ba25909-5a72-4419-909b-a0e9a72349cd" providerId="ADAL" clId="{3DF4532A-AA54-3640-9F0C-6A50AF50EAA7}" dt="2022-11-22T14:16:31.431" v="274" actId="20578"/>
        <pc:sldMkLst>
          <pc:docMk/>
          <pc:sldMk cId="815474272" sldId="279"/>
        </pc:sldMkLst>
        <pc:spChg chg="mod">
          <ac:chgData name="Roger Stupf" userId="9ba25909-5a72-4419-909b-a0e9a72349cd" providerId="ADAL" clId="{3DF4532A-AA54-3640-9F0C-6A50AF50EAA7}" dt="2022-11-22T14:16:21.305" v="273" actId="20577"/>
          <ac:spMkLst>
            <pc:docMk/>
            <pc:sldMk cId="815474272" sldId="279"/>
            <ac:spMk id="717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7975" y="652463"/>
            <a:ext cx="5786438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54E7F490-E965-9B42-AE49-DA4BC6E663B1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8438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1225" y="1989138"/>
            <a:ext cx="10369550" cy="1295400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1225" y="3429000"/>
            <a:ext cx="10369550" cy="1752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CH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6C18C-F440-4546-AB2E-6C9B7E27C04D}" type="datetime1">
              <a:rPr lang="de-CH" smtClean="0"/>
              <a:t>26.01.2023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9D46F3A4-F478-9440-BC8E-B732027F4C86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0" y="1125538"/>
            <a:ext cx="12192000" cy="0"/>
          </a:xfrm>
          <a:prstGeom prst="line">
            <a:avLst/>
          </a:prstGeom>
          <a:noFill/>
          <a:ln w="15875">
            <a:solidFill>
              <a:srgbClr val="A3ADB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sz="1700"/>
          </a:p>
        </p:txBody>
      </p:sp>
      <p:pic>
        <p:nvPicPr>
          <p:cNvPr id="8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6" y="142875"/>
            <a:ext cx="186848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9"/>
          <p:cNvSpPr txBox="1">
            <a:spLocks noChangeArrowheads="1"/>
          </p:cNvSpPr>
          <p:nvPr userDrawn="1"/>
        </p:nvSpPr>
        <p:spPr bwMode="auto">
          <a:xfrm>
            <a:off x="911225" y="852488"/>
            <a:ext cx="7332663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/>
              <a:t>Informatikdienste / Kommunikation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53" userDrawn="1">
          <p15:clr>
            <a:srgbClr val="9FCC3B"/>
          </p15:clr>
        </p15:guide>
        <p15:guide id="2" orient="horz" pos="2160" userDrawn="1">
          <p15:clr>
            <a:srgbClr val="9FCC3B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A3AD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4417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2A90D5-9BCC-CF4E-A5E4-01EFA0D53CA2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1C5791B1-6579-0B4D-B06F-613121D36EDE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394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1225" y="1125539"/>
            <a:ext cx="5005388" cy="49672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C4BD83-8B55-CC44-8E18-681250219BE0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1C5791B1-6579-0B4D-B06F-613121D36EDE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6291040" y="1125539"/>
            <a:ext cx="5005388" cy="49672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42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79321B-BE35-D14B-9D37-29F741C29E77}" type="datetime1">
              <a:rPr lang="de-CH" smtClean="0"/>
              <a:t>26.01.2023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Update CMS-Frontend / Webdesign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5BB1AB0-9216-5944-841B-2A7418D2F24D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8641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192089" y="188912"/>
            <a:ext cx="11807824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1282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1" userDrawn="1">
          <p15:clr>
            <a:srgbClr val="9FCC3B"/>
          </p15:clr>
        </p15:guide>
        <p15:guide id="2" pos="7559" userDrawn="1">
          <p15:clr>
            <a:srgbClr val="9FCC3B"/>
          </p15:clr>
        </p15:guide>
        <p15:guide id="3" orient="horz" pos="119" userDrawn="1">
          <p15:clr>
            <a:srgbClr val="9FCC3B"/>
          </p15:clr>
        </p15:guide>
        <p15:guide id="4" orient="horz" pos="4201" userDrawn="1">
          <p15:clr>
            <a:srgbClr val="9FCC3B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0D518-CDCA-F543-8A41-3AEA33BC677C}" type="datetime1">
              <a:rPr lang="de-CH" smtClean="0"/>
              <a:t>26.01.2023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Update CMS-Frontend / Webdesign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6DADB232-8830-5A47-BAA5-95C1DE269B83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112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1225" y="188913"/>
            <a:ext cx="10369550" cy="611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1125539"/>
            <a:ext cx="10369550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1225" y="6524625"/>
            <a:ext cx="1246716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7C4E8ED5-A220-DF47-8902-2AD845432879}" type="datetime1">
              <a:rPr lang="de-CH" smtClean="0"/>
              <a:t>26.01.2023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5308" y="6524625"/>
            <a:ext cx="700828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CH"/>
              <a:t>Update CMS-Frontend / Webdesign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CH"/>
              <a:t>Seite </a:t>
            </a:r>
            <a:fld id="{9D46F3A4-F478-9440-BC8E-B732027F4C86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8" r:id="rId6"/>
    <p:sldLayoutId id="2147483655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A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000" indent="-342000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684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2pPr>
      <a:lvl3pPr marL="1026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3pPr>
      <a:lvl4pPr marL="1368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4pPr>
      <a:lvl5pPr marL="1710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4" userDrawn="1">
          <p15:clr>
            <a:srgbClr val="F26B43"/>
          </p15:clr>
        </p15:guide>
        <p15:guide id="2" pos="7106" userDrawn="1">
          <p15:clr>
            <a:srgbClr val="F26B43"/>
          </p15:clr>
        </p15:guide>
        <p15:guide id="4" orient="horz" pos="119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53" userDrawn="1">
          <p15:clr>
            <a:srgbClr val="5ACBF0"/>
          </p15:clr>
        </p15:guide>
        <p15:guide id="8" pos="3727" userDrawn="1">
          <p15:clr>
            <a:srgbClr val="5ACBF0"/>
          </p15:clr>
        </p15:guide>
        <p15:guide id="9" pos="2615" userDrawn="1">
          <p15:clr>
            <a:srgbClr val="5ACBF0"/>
          </p15:clr>
        </p15:guide>
        <p15:guide id="10" pos="2819" userDrawn="1">
          <p15:clr>
            <a:srgbClr val="5ACBF0"/>
          </p15:clr>
        </p15:guide>
        <p15:guide id="11" pos="4861" userDrawn="1">
          <p15:clr>
            <a:srgbClr val="5ACBF0"/>
          </p15:clr>
        </p15:guide>
        <p15:guide id="12" pos="5065" userDrawn="1">
          <p15:clr>
            <a:srgbClr val="5ACBF0"/>
          </p15:clr>
        </p15:guide>
        <p15:guide id="13" orient="horz" pos="709" userDrawn="1">
          <p15:clr>
            <a:srgbClr val="F26B43"/>
          </p15:clr>
        </p15:guide>
        <p15:guide id="14" orient="horz" pos="38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gma.com/file/0KjpQQ7RQEXtT0leBYJMEa/UZH-Frontend-Refresh-%E2%80%93-Master?node-id=2604%3A47805" TargetMode="External"/><Relationship Id="rId2" Type="http://schemas.openxmlformats.org/officeDocument/2006/relationships/hyperlink" Target="https://www.cms.uzh.ch/de/about/design-update-2023.html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Neues CMS-Frontend und Webdesign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Informationen zum Projekt</a:t>
            </a:r>
          </a:p>
          <a:p>
            <a:r>
              <a:rPr lang="de-CH"/>
              <a:t>Jann Forrer, Roger Stupf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6C2B7EE9-8D77-D745-BF05-2DFA1E95F895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A24626C-687B-874B-940C-ECDAC1F949C5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Was bedeutet das Projekt für </a:t>
            </a:r>
            <a:r>
              <a:rPr lang="de-CH" b="1"/>
              <a:t>Websites ausserhalb des CMS</a:t>
            </a:r>
            <a:endParaRPr lang="de-CH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/>
              <a:t>Das Projekt beschränkt sich auf Websites, die im CMS betrieben werden.</a:t>
            </a:r>
          </a:p>
          <a:p>
            <a:pPr marL="0" indent="0">
              <a:buNone/>
            </a:pPr>
            <a:r>
              <a:rPr lang="de-CH" sz="2000" err="1"/>
              <a:t>Betreiber:innen</a:t>
            </a:r>
            <a:r>
              <a:rPr lang="de-CH" sz="2000"/>
              <a:t> von Websites ausserhalb des CMS müssen das Webdesign selbständig anpassen</a:t>
            </a:r>
          </a:p>
          <a:p>
            <a:pPr marL="0" indent="0">
              <a:buNone/>
            </a:pPr>
            <a:r>
              <a:rPr lang="de-CH" sz="2000"/>
              <a:t>Hilfen der UZH: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Ab </a:t>
            </a:r>
            <a:r>
              <a:rPr lang="de-CH" sz="2000">
                <a:solidFill>
                  <a:srgbClr val="DC6027"/>
                </a:solidFill>
                <a:highlight>
                  <a:srgbClr val="FFFF00"/>
                </a:highlight>
              </a:rPr>
              <a:t>6. Februar 2023 </a:t>
            </a:r>
            <a:r>
              <a:rPr lang="de-CH" sz="2000"/>
              <a:t>auf </a:t>
            </a:r>
            <a:r>
              <a:rPr lang="de-CH" sz="2000">
                <a:solidFill>
                  <a:srgbClr val="DC6027"/>
                </a:solidFill>
              </a:rPr>
              <a:t>Frontend-Styleguide </a:t>
            </a:r>
            <a:r>
              <a:rPr lang="de-CH" sz="2000"/>
              <a:t>(HTML, CSS) zugreifen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Mit Hilfe der Vorlagen können die </a:t>
            </a:r>
            <a:r>
              <a:rPr lang="de-CH" sz="2000" err="1"/>
              <a:t>Betreiber:innen</a:t>
            </a:r>
            <a:r>
              <a:rPr lang="de-CH" sz="2000"/>
              <a:t> ihre Websites/Webapplikationen an das neue Webdesign anpassen</a:t>
            </a:r>
          </a:p>
          <a:p>
            <a:pPr marL="0" indent="0">
              <a:buNone/>
            </a:pPr>
            <a:endParaRPr lang="de-CH" sz="2000"/>
          </a:p>
          <a:p>
            <a:pPr marL="0" indent="0">
              <a:buNone/>
            </a:pPr>
            <a:endParaRPr lang="de-CH" sz="200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1B61F-C918-F74B-A33E-484FF9439C37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3" name="Stern mit 5 Zacken 2">
            <a:extLst>
              <a:ext uri="{FF2B5EF4-FFF2-40B4-BE49-F238E27FC236}">
                <a16:creationId xmlns:a16="http://schemas.microsoft.com/office/drawing/2014/main" id="{2468AFCB-63F4-E945-9B2D-C4D8BC954A79}"/>
              </a:ext>
            </a:extLst>
          </p:cNvPr>
          <p:cNvSpPr/>
          <p:nvPr/>
        </p:nvSpPr>
        <p:spPr bwMode="auto">
          <a:xfrm>
            <a:off x="0" y="2510648"/>
            <a:ext cx="1150456" cy="1098535"/>
          </a:xfrm>
          <a:prstGeom prst="star5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neu!</a:t>
            </a:r>
          </a:p>
        </p:txBody>
      </p:sp>
    </p:spTree>
    <p:extLst>
      <p:ext uri="{BB962C8B-B14F-4D97-AF65-F5344CB8AC3E}">
        <p14:creationId xmlns:p14="http://schemas.microsoft.com/office/powerpoint/2010/main" val="1723334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Support durch ZI und Kommunikation: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4" y="1125539"/>
            <a:ext cx="10610215" cy="4967288"/>
          </a:xfrm>
        </p:spPr>
        <p:txBody>
          <a:bodyPr/>
          <a:lstStyle/>
          <a:p>
            <a:pPr>
              <a:buFont typeface="Symbol" pitchFamily="2" charset="2"/>
              <a:buChar char="-"/>
            </a:pPr>
            <a:r>
              <a:rPr lang="de-CH" sz="2000">
                <a:solidFill>
                  <a:srgbClr val="DC6027"/>
                </a:solidFill>
              </a:rPr>
              <a:t>Alle Informationen auf </a:t>
            </a:r>
            <a:r>
              <a:rPr lang="de-CH" sz="2000">
                <a:solidFill>
                  <a:srgbClr val="DC6027"/>
                </a:solidFill>
                <a:hlinkClick r:id="rId2"/>
              </a:rPr>
              <a:t>www.cms.uzh.ch </a:t>
            </a:r>
            <a:r>
              <a:rPr lang="de-CH" sz="2000">
                <a:solidFill>
                  <a:srgbClr val="DC6027"/>
                </a:solidFill>
              </a:rPr>
              <a:t>&gt; Über das CMS &gt; Design-Update 2023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Zugang zu </a:t>
            </a:r>
            <a:r>
              <a:rPr lang="de-CH" sz="2000">
                <a:solidFill>
                  <a:srgbClr val="DC6027"/>
                </a:solidFill>
              </a:rPr>
              <a:t>MS-Team «Web Content Management UZH»</a:t>
            </a:r>
            <a:r>
              <a:rPr lang="de-CH" sz="2000"/>
              <a:t> 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mit laufend aktualisierten Informationen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Q&amp;A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Vernetzung mit anderen </a:t>
            </a:r>
            <a:r>
              <a:rPr lang="de-CH" sz="2000" err="1"/>
              <a:t>CMS-Author:innen</a:t>
            </a:r>
            <a:r>
              <a:rPr lang="de-CH" sz="2000"/>
              <a:t> etc.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regelmässig stattfindende </a:t>
            </a:r>
            <a:r>
              <a:rPr lang="de-CH" sz="2000">
                <a:solidFill>
                  <a:srgbClr val="DC6027"/>
                </a:solidFill>
              </a:rPr>
              <a:t>virtuellen Meetups via Teams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Vorschau auf Design/Templates: </a:t>
            </a:r>
            <a:r>
              <a:rPr lang="de-CH" sz="2000">
                <a:solidFill>
                  <a:srgbClr val="DC6027"/>
                </a:solidFill>
              </a:rPr>
              <a:t>Design-Vorlagen (</a:t>
            </a:r>
            <a:r>
              <a:rPr lang="de-CH" sz="2000" err="1">
                <a:solidFill>
                  <a:srgbClr val="DC6027"/>
                </a:solidFill>
                <a:hlinkClick r:id="rId3"/>
              </a:rPr>
              <a:t>Figma</a:t>
            </a:r>
            <a:r>
              <a:rPr lang="de-CH" sz="2000">
                <a:solidFill>
                  <a:srgbClr val="DC6027"/>
                </a:solidFill>
              </a:rPr>
              <a:t>)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Ab 6. Februar 2023: </a:t>
            </a:r>
            <a:r>
              <a:rPr lang="de-CH" sz="2000">
                <a:solidFill>
                  <a:srgbClr val="DC6027"/>
                </a:solidFill>
              </a:rPr>
              <a:t>Frontend-Styleguide (HTML(CSS) -&gt; Anfrage via Support-Ticket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Ab 28. Februar 2023: </a:t>
            </a:r>
            <a:r>
              <a:rPr lang="de-CH" sz="2000">
                <a:solidFill>
                  <a:srgbClr val="DC6027"/>
                </a:solidFill>
              </a:rPr>
              <a:t>Preview auf Live-Ansicht aller Websites im neuen Design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Evtl. vor </a:t>
            </a:r>
            <a:r>
              <a:rPr lang="de-CH" sz="2000" err="1"/>
              <a:t>Golive</a:t>
            </a:r>
            <a:r>
              <a:rPr lang="de-CH" sz="2000"/>
              <a:t> Ende März: </a:t>
            </a:r>
            <a:r>
              <a:rPr lang="de-CH" sz="2000">
                <a:solidFill>
                  <a:srgbClr val="DC6027"/>
                </a:solidFill>
              </a:rPr>
              <a:t>Zugang zu CMS-Authoring im neuen Design</a:t>
            </a:r>
          </a:p>
          <a:p>
            <a:pPr>
              <a:buFont typeface="Symbol" pitchFamily="2" charset="2"/>
              <a:buChar char="-"/>
            </a:pPr>
            <a:endParaRPr lang="de-CH" sz="2000">
              <a:solidFill>
                <a:srgbClr val="DC6027"/>
              </a:solidFill>
            </a:endParaRPr>
          </a:p>
          <a:p>
            <a:pPr marL="0" indent="0">
              <a:buNone/>
            </a:pPr>
            <a:endParaRPr lang="de-CH" sz="2000">
              <a:solidFill>
                <a:srgbClr val="DC6027"/>
              </a:solidFill>
            </a:endParaRPr>
          </a:p>
          <a:p>
            <a:pPr>
              <a:buFont typeface="Symbol" pitchFamily="2" charset="2"/>
              <a:buChar char="-"/>
            </a:pPr>
            <a:endParaRPr lang="de-CH" sz="200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F4A9-C1AE-B24E-9EDC-F3B87F7275F0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2" name="Stern mit 5 Zacken 1">
            <a:extLst>
              <a:ext uri="{FF2B5EF4-FFF2-40B4-BE49-F238E27FC236}">
                <a16:creationId xmlns:a16="http://schemas.microsoft.com/office/drawing/2014/main" id="{5C77D16A-88F3-4154-E529-ECBFB74508FC}"/>
              </a:ext>
            </a:extLst>
          </p:cNvPr>
          <p:cNvSpPr/>
          <p:nvPr/>
        </p:nvSpPr>
        <p:spPr bwMode="auto">
          <a:xfrm>
            <a:off x="-64008" y="4202288"/>
            <a:ext cx="1150456" cy="1098535"/>
          </a:xfrm>
          <a:prstGeom prst="star5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neu!</a:t>
            </a:r>
          </a:p>
        </p:txBody>
      </p:sp>
    </p:spTree>
    <p:extLst>
      <p:ext uri="{BB962C8B-B14F-4D97-AF65-F5344CB8AC3E}">
        <p14:creationId xmlns:p14="http://schemas.microsoft.com/office/powerpoint/2010/main" val="3195206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946DA-E7B4-ABDC-28AC-16FD8E3E0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Fragen? Kommentare?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7DEE23-8F1E-7575-33B3-355C4E13E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sz="960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39BD79-2F9E-4F08-B186-474B86322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A90D5-9BCC-CF4E-A5E4-01EFA0D53CA2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F61AD5-42E9-0AE0-FEE3-15E6D39F9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DE2E20-B79D-1BB9-0803-248E25F09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1C5791B1-6579-0B4D-B06F-613121D36EDE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8887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Ziel des Projekts Update CMS-Frontend / Webdesign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5" y="1125539"/>
            <a:ext cx="8637724" cy="496728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de-CH" sz="2000"/>
              <a:t>Das Content Management System (CMS) «Magnolia» erhält </a:t>
            </a:r>
            <a:r>
              <a:rPr lang="de-CH" sz="2000" b="1">
                <a:solidFill>
                  <a:srgbClr val="DC6027"/>
                </a:solidFill>
                <a:highlight>
                  <a:srgbClr val="FFFF00"/>
                </a:highlight>
              </a:rPr>
              <a:t>Ende März 2023</a:t>
            </a:r>
            <a:r>
              <a:rPr lang="de-CH" sz="2000" b="1">
                <a:solidFill>
                  <a:srgbClr val="FFC000"/>
                </a:solidFill>
                <a:highlight>
                  <a:srgbClr val="FFFF00"/>
                </a:highlight>
              </a:rPr>
              <a:t> </a:t>
            </a:r>
            <a:r>
              <a:rPr lang="de-CH" sz="2000"/>
              <a:t>ein </a:t>
            </a:r>
            <a:r>
              <a:rPr lang="de-CH" sz="2000" b="1">
                <a:solidFill>
                  <a:srgbClr val="DC6027"/>
                </a:solidFill>
              </a:rPr>
              <a:t>neues technisches Frontend-Framework</a:t>
            </a:r>
            <a:endParaRPr lang="de-CH" sz="2000"/>
          </a:p>
          <a:p>
            <a:pPr>
              <a:buFont typeface="Wingdings" pitchFamily="2" charset="2"/>
              <a:buChar char="Ø"/>
            </a:pPr>
            <a:r>
              <a:rPr lang="de-CH" sz="2000"/>
              <a:t>Gleichzeitig werden </a:t>
            </a:r>
            <a:r>
              <a:rPr lang="de-CH" sz="2000" b="1">
                <a:solidFill>
                  <a:srgbClr val="DC6027"/>
                </a:solidFill>
              </a:rPr>
              <a:t>CMS-Templates</a:t>
            </a:r>
            <a:r>
              <a:rPr lang="de-CH" sz="2000"/>
              <a:t> erneuert, die in diesem Frontend definiert sind</a:t>
            </a:r>
          </a:p>
          <a:p>
            <a:pPr>
              <a:buFont typeface="Wingdings" pitchFamily="2" charset="2"/>
              <a:buChar char="Ø"/>
            </a:pPr>
            <a:r>
              <a:rPr lang="de-CH" sz="2000"/>
              <a:t>Damit erhalten alle UZH-Websites, die mit dem CMS erstellt werden, ein </a:t>
            </a:r>
            <a:r>
              <a:rPr lang="de-CH" sz="2000" b="1">
                <a:solidFill>
                  <a:srgbClr val="DC6027"/>
                </a:solidFill>
              </a:rPr>
              <a:t>neues modernes Design</a:t>
            </a:r>
            <a:endParaRPr lang="de-CH" sz="2000" b="1"/>
          </a:p>
          <a:p>
            <a:pPr>
              <a:buFont typeface="Wingdings" pitchFamily="2" charset="2"/>
              <a:buChar char="Ø"/>
            </a:pPr>
            <a:r>
              <a:rPr lang="de-CH" sz="2000"/>
              <a:t>Die </a:t>
            </a:r>
            <a:r>
              <a:rPr lang="de-CH" sz="2000" b="1">
                <a:solidFill>
                  <a:srgbClr val="DC6027"/>
                </a:solidFill>
              </a:rPr>
              <a:t>Funktionalitäten</a:t>
            </a:r>
            <a:r>
              <a:rPr lang="de-CH" sz="2000"/>
              <a:t> des CMS und der CMS-Templates bleiben bestehen</a:t>
            </a:r>
          </a:p>
          <a:p>
            <a:pPr>
              <a:buFont typeface="Wingdings" pitchFamily="2" charset="2"/>
              <a:buChar char="Ø"/>
            </a:pPr>
            <a:r>
              <a:rPr lang="de-CH" sz="2000"/>
              <a:t>Den Websites, die nicht mit dem CMS erstellt werden, werden </a:t>
            </a:r>
            <a:br>
              <a:rPr lang="de-CH" sz="2000"/>
            </a:br>
            <a:r>
              <a:rPr lang="de-CH" sz="2000" b="1">
                <a:solidFill>
                  <a:srgbClr val="DC6027"/>
                </a:solidFill>
              </a:rPr>
              <a:t>HTML- und CSS-Vorlagen im neuen Design</a:t>
            </a:r>
            <a:r>
              <a:rPr lang="de-CH" sz="2000"/>
              <a:t> zur Verfügung gestellt.</a:t>
            </a:r>
          </a:p>
          <a:p>
            <a:pPr marL="0" indent="0">
              <a:buNone/>
            </a:pPr>
            <a:endParaRPr lang="de-CH" sz="2000"/>
          </a:p>
          <a:p>
            <a:pPr marL="0" indent="0">
              <a:buNone/>
            </a:pPr>
            <a:endParaRPr lang="de-CH" sz="200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5137-CA76-674D-9D15-7D878C9C889E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2" name="Stern mit 5 Zacken 1">
            <a:extLst>
              <a:ext uri="{FF2B5EF4-FFF2-40B4-BE49-F238E27FC236}">
                <a16:creationId xmlns:a16="http://schemas.microsoft.com/office/drawing/2014/main" id="{587C2E4D-2E2E-8CFC-CB90-71AD2581FA68}"/>
              </a:ext>
            </a:extLst>
          </p:cNvPr>
          <p:cNvSpPr/>
          <p:nvPr/>
        </p:nvSpPr>
        <p:spPr bwMode="auto">
          <a:xfrm>
            <a:off x="9080938" y="312414"/>
            <a:ext cx="1684830" cy="1408386"/>
          </a:xfrm>
          <a:prstGeom prst="star5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neu!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Eckdaten des Projekts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 fontAlgn="base">
              <a:buNone/>
            </a:pPr>
            <a:r>
              <a:rPr lang="de-CH" b="0" i="0" u="none" strike="noStrike">
                <a:solidFill>
                  <a:srgbClr val="000000"/>
                </a:solidFill>
                <a:effectLst/>
                <a:latin typeface="Arial"/>
              </a:rPr>
              <a:t>Gemeinsames Projekt der Zentralen Informatik (Lead) und der Kommunikation</a:t>
            </a:r>
            <a:r>
              <a:rPr lang="en-US" b="0" i="0">
                <a:solidFill>
                  <a:srgbClr val="000000"/>
                </a:solidFill>
                <a:effectLst/>
                <a:latin typeface="Arial"/>
              </a:rPr>
              <a:t>​</a:t>
            </a:r>
          </a:p>
          <a:p>
            <a:pPr marL="0" indent="0" algn="l" rtl="0" fontAlgn="base">
              <a:buNone/>
            </a:pPr>
            <a:endParaRPr lang="de-CH" b="0" i="0" u="none" strike="noStrike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 rtl="0" fontAlgn="base">
              <a:buNone/>
            </a:pPr>
            <a:r>
              <a:rPr lang="de-CH" b="0" i="0" u="none" strike="noStrike">
                <a:solidFill>
                  <a:srgbClr val="000000"/>
                </a:solidFill>
                <a:effectLst/>
                <a:latin typeface="Arial"/>
              </a:rPr>
              <a:t>Projektleiter: 		Jann Forrer, ZI</a:t>
            </a:r>
            <a:r>
              <a:rPr lang="en-US" b="0" i="0">
                <a:solidFill>
                  <a:srgbClr val="000000"/>
                </a:solidFill>
                <a:effectLst/>
                <a:latin typeface="Arial"/>
              </a:rPr>
              <a:t>​</a:t>
            </a:r>
            <a:br>
              <a:rPr lang="en-US">
                <a:latin typeface="Segoe UI" panose="020B0502040204020203" pitchFamily="34" charset="0"/>
              </a:rPr>
            </a:br>
            <a:r>
              <a:rPr lang="de-CH" b="0" i="0" u="none" strike="noStrike">
                <a:solidFill>
                  <a:srgbClr val="000000"/>
                </a:solidFill>
                <a:effectLst/>
                <a:latin typeface="Arial"/>
              </a:rPr>
              <a:t>Teilprojektleiter Technik: 	Thomas </a:t>
            </a:r>
            <a:r>
              <a:rPr lang="de-CH" b="0" i="0" u="none" strike="noStrike" err="1">
                <a:solidFill>
                  <a:srgbClr val="000000"/>
                </a:solidFill>
                <a:effectLst/>
                <a:latin typeface="Arial"/>
              </a:rPr>
              <a:t>Comiotto</a:t>
            </a:r>
            <a:r>
              <a:rPr lang="de-CH" b="0" i="0">
                <a:solidFill>
                  <a:srgbClr val="000000"/>
                </a:solidFill>
                <a:effectLst/>
                <a:latin typeface="Arial"/>
              </a:rPr>
              <a:t>​</a:t>
            </a:r>
            <a:br>
              <a:rPr lang="de-CH">
                <a:latin typeface="Segoe UI" panose="020B0502040204020203" pitchFamily="34" charset="0"/>
              </a:rPr>
            </a:br>
            <a:r>
              <a:rPr lang="de-CH" b="0" i="0" u="none" strike="noStrike">
                <a:solidFill>
                  <a:srgbClr val="000000"/>
                </a:solidFill>
                <a:effectLst/>
                <a:latin typeface="Arial"/>
              </a:rPr>
              <a:t>Teilprojektleiter Design: 	Roger Stupf</a:t>
            </a:r>
            <a:r>
              <a:rPr lang="en-US" b="0" i="0">
                <a:solidFill>
                  <a:srgbClr val="000000"/>
                </a:solidFill>
                <a:effectLst/>
                <a:latin typeface="Arial"/>
              </a:rPr>
              <a:t>​</a:t>
            </a:r>
          </a:p>
          <a:p>
            <a:pPr marL="0" indent="0" algn="l" rtl="0" fontAlgn="base">
              <a:buNone/>
            </a:pPr>
            <a:r>
              <a:rPr lang="de-CH" b="0" i="0">
                <a:solidFill>
                  <a:srgbClr val="000000"/>
                </a:solidFill>
                <a:effectLst/>
                <a:latin typeface="Arial"/>
              </a:rPr>
              <a:t>​</a:t>
            </a:r>
          </a:p>
          <a:p>
            <a:pPr marL="0" indent="0">
              <a:buNone/>
            </a:pPr>
            <a:r>
              <a:rPr lang="de-CH" b="0" i="0" u="none" strike="noStrike">
                <a:solidFill>
                  <a:srgbClr val="000000"/>
                </a:solidFill>
                <a:effectLst/>
                <a:latin typeface="Arial"/>
              </a:rPr>
              <a:t>Projektstart: 		31. März 2022</a:t>
            </a:r>
            <a:r>
              <a:rPr lang="en-US" b="0" i="0">
                <a:solidFill>
                  <a:srgbClr val="000000"/>
                </a:solidFill>
                <a:effectLst/>
                <a:latin typeface="Arial"/>
              </a:rPr>
              <a:t>​</a:t>
            </a:r>
            <a:br>
              <a:rPr lang="en-US">
                <a:latin typeface="Segoe UI" panose="020B0502040204020203" pitchFamily="34" charset="0"/>
              </a:rPr>
            </a:br>
            <a:r>
              <a:rPr lang="de-CH">
                <a:solidFill>
                  <a:srgbClr val="000000"/>
                </a:solidFill>
                <a:latin typeface="Arial"/>
              </a:rPr>
              <a:t>Einführung</a:t>
            </a:r>
            <a:r>
              <a:rPr lang="de-CH" b="0" i="0" u="none" strike="noStrike">
                <a:solidFill>
                  <a:srgbClr val="000000"/>
                </a:solidFill>
                <a:effectLst/>
                <a:latin typeface="Arial"/>
              </a:rPr>
              <a:t>: 		</a:t>
            </a:r>
            <a:r>
              <a:rPr lang="de-CH">
                <a:solidFill>
                  <a:srgbClr val="FF0000"/>
                </a:solidFill>
                <a:latin typeface="Arial"/>
              </a:rPr>
              <a:t>29</a:t>
            </a:r>
            <a:r>
              <a:rPr lang="de-CH" b="0" i="0" u="none" strike="noStrike">
                <a:solidFill>
                  <a:srgbClr val="FF0000"/>
                </a:solidFill>
                <a:effectLst/>
                <a:latin typeface="Arial"/>
              </a:rPr>
              <a:t>. März 2023</a:t>
            </a:r>
            <a:r>
              <a:rPr lang="en-US" b="0" i="0">
                <a:solidFill>
                  <a:srgbClr val="FF0000"/>
                </a:solidFill>
                <a:effectLst/>
                <a:latin typeface="Arial"/>
              </a:rPr>
              <a:t>​</a:t>
            </a:r>
            <a:br>
              <a:rPr lang="en-US">
                <a:solidFill>
                  <a:srgbClr val="000000"/>
                </a:solidFill>
                <a:latin typeface="Arial"/>
              </a:rPr>
            </a:br>
            <a:r>
              <a:rPr lang="de-CH">
                <a:solidFill>
                  <a:srgbClr val="000000"/>
                </a:solidFill>
                <a:latin typeface="Arial"/>
              </a:rPr>
              <a:t>Projektende: 		31. Mai 2023</a:t>
            </a:r>
            <a:endParaRPr lang="en-US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endParaRPr lang="de-CH">
              <a:solidFill>
                <a:srgbClr val="000000"/>
              </a:solidFill>
              <a:latin typeface="Arial"/>
            </a:endParaRPr>
          </a:p>
          <a:p>
            <a:pPr marL="0" indent="0" algn="l" rtl="0" fontAlgn="base">
              <a:buNone/>
            </a:pPr>
            <a:r>
              <a:rPr lang="de-CH" b="0" i="0">
                <a:solidFill>
                  <a:srgbClr val="000000"/>
                </a:solidFill>
                <a:effectLst/>
                <a:latin typeface="Arial"/>
              </a:rPr>
              <a:t>​</a:t>
            </a:r>
          </a:p>
          <a:p>
            <a:pPr marL="0" indent="0" algn="l" rtl="0" fontAlgn="base">
              <a:buNone/>
            </a:pPr>
            <a:r>
              <a:rPr lang="de-CH" b="0" i="0" u="none" strike="noStrike">
                <a:solidFill>
                  <a:srgbClr val="000000"/>
                </a:solidFill>
                <a:effectLst/>
                <a:latin typeface="Arial"/>
              </a:rPr>
              <a:t>Externer Webdienstleister:</a:t>
            </a:r>
            <a:r>
              <a:rPr lang="en-US" b="0" i="0">
                <a:solidFill>
                  <a:srgbClr val="000000"/>
                </a:solidFill>
                <a:effectLst/>
                <a:latin typeface="Arial"/>
              </a:rPr>
              <a:t>​ 	DEPT Agency Schweiz</a:t>
            </a:r>
          </a:p>
          <a:p>
            <a:pPr marL="0" indent="0">
              <a:buNone/>
            </a:pPr>
            <a:endParaRPr lang="de-CH"/>
          </a:p>
          <a:p>
            <a:pPr marL="0" indent="0">
              <a:buNone/>
            </a:pP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6116-3FB7-8948-8745-AC501B7EE965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0B9A278-E483-1DCC-131D-ED30B94B9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692" y="4322789"/>
            <a:ext cx="2160240" cy="1179605"/>
          </a:xfrm>
          <a:prstGeom prst="rect">
            <a:avLst/>
          </a:prstGeom>
        </p:spPr>
      </p:pic>
      <p:sp>
        <p:nvSpPr>
          <p:cNvPr id="3" name="Stern mit 5 Zacken 2">
            <a:extLst>
              <a:ext uri="{FF2B5EF4-FFF2-40B4-BE49-F238E27FC236}">
                <a16:creationId xmlns:a16="http://schemas.microsoft.com/office/drawing/2014/main" id="{ED2FFEA0-63C0-7F4C-65E6-43C3014E0E74}"/>
              </a:ext>
            </a:extLst>
          </p:cNvPr>
          <p:cNvSpPr/>
          <p:nvPr/>
        </p:nvSpPr>
        <p:spPr bwMode="auto">
          <a:xfrm>
            <a:off x="5485122" y="2482605"/>
            <a:ext cx="1684830" cy="1408386"/>
          </a:xfrm>
          <a:prstGeom prst="star5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neu!</a:t>
            </a:r>
          </a:p>
        </p:txBody>
      </p:sp>
    </p:spTree>
    <p:extLst>
      <p:ext uri="{BB962C8B-B14F-4D97-AF65-F5344CB8AC3E}">
        <p14:creationId xmlns:p14="http://schemas.microsoft.com/office/powerpoint/2010/main" val="4041030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Neues Webdesign: was ändert sich?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5" y="1125539"/>
            <a:ext cx="4896743" cy="4967288"/>
          </a:xfrm>
        </p:spPr>
        <p:txBody>
          <a:bodyPr/>
          <a:lstStyle/>
          <a:p>
            <a:pPr marL="0" indent="0" algn="l" rtl="0" fontAlgn="base">
              <a:buNone/>
            </a:pPr>
            <a:r>
              <a:rPr lang="de-CH" sz="2000" b="1" i="0" u="none" strike="noStrike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Bessere Usability</a:t>
            </a:r>
          </a:p>
          <a:p>
            <a:pPr algn="l" rtl="0" fontAlgn="base"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Die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Navigation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wird nur noch horizontal dargestellt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Die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Mobile-Website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wird verbessert (Responsive, Hamburger-Menü etc.)</a:t>
            </a:r>
            <a:endParaRPr lang="de-CH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de-CH" sz="2000" b="1" i="0" u="none" strike="noStrike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Grosszügige Bilder, gut lesbarer Text</a:t>
            </a:r>
            <a:endParaRPr lang="de-CH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Die Webseiten werden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breiter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>
              <a:buFont typeface="Symbol" pitchFamily="2" charset="2"/>
              <a:buChar char="-"/>
            </a:pPr>
            <a:r>
              <a:rPr lang="en-US" sz="2000">
                <a:solidFill>
                  <a:srgbClr val="000000"/>
                </a:solidFill>
                <a:latin typeface="Arial" panose="020B0604020202020204" pitchFamily="34" charset="0"/>
              </a:rPr>
              <a:t>Die </a:t>
            </a:r>
            <a:r>
              <a:rPr lang="en-US" sz="2000" err="1">
                <a:solidFill>
                  <a:srgbClr val="DC6027"/>
                </a:solidFill>
                <a:latin typeface="Arial" panose="020B0604020202020204" pitchFamily="34" charset="0"/>
              </a:rPr>
              <a:t>Bilder</a:t>
            </a:r>
            <a:r>
              <a:rPr 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err="1">
                <a:solidFill>
                  <a:srgbClr val="000000"/>
                </a:solidFill>
                <a:latin typeface="Arial" panose="020B0604020202020204" pitchFamily="34" charset="0"/>
              </a:rPr>
              <a:t>werden</a:t>
            </a:r>
            <a:r>
              <a:rPr 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err="1">
                <a:solidFill>
                  <a:srgbClr val="DC6027"/>
                </a:solidFill>
                <a:latin typeface="Arial" panose="020B0604020202020204" pitchFamily="34" charset="0"/>
              </a:rPr>
              <a:t>grösser</a:t>
            </a:r>
            <a:r>
              <a:rPr 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err="1">
                <a:solidFill>
                  <a:srgbClr val="000000"/>
                </a:solidFill>
                <a:latin typeface="Arial" panose="020B0604020202020204" pitchFamily="34" charset="0"/>
              </a:rPr>
              <a:t>dargestellt</a:t>
            </a:r>
            <a:r>
              <a:rPr 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sz="2000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Als </a:t>
            </a:r>
            <a:r>
              <a:rPr lang="de-CH" sz="200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neue UZH Corporate Design-Schrift 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kommt der Google Font «Source Sans Pro» universitätsweit zum Einsatz und vereinheitlich den visuellen Auftritt auf allen Kanälen</a:t>
            </a:r>
            <a:endParaRPr lang="de-CH" sz="2000"/>
          </a:p>
          <a:p>
            <a:pPr marL="0" indent="0">
              <a:buNone/>
            </a:pPr>
            <a:endParaRPr lang="de-CH" sz="2000"/>
          </a:p>
          <a:p>
            <a:pPr marL="0" indent="0">
              <a:buNone/>
            </a:pPr>
            <a:endParaRPr lang="de-CH" sz="2000"/>
          </a:p>
          <a:p>
            <a:pPr marL="0" indent="0">
              <a:buNone/>
            </a:pPr>
            <a:endParaRPr lang="de-CH" sz="200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C248-2BF4-F544-A183-1F06A28CB2CB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9FE0F5-B74C-042F-B0A0-1908D99EE4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84032" y="1089711"/>
            <a:ext cx="3023414" cy="5213289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6E9A864-0335-4A17-FCFA-65DAE4EA3E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768408" y="1089711"/>
            <a:ext cx="1751029" cy="371218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58993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Neues Webdesign: Was ändert sich?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FC2BD-9614-C846-A9E7-7082E76D5F38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5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2C384E6-56DB-8682-2B83-BAD1D21D83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783228" y="213193"/>
            <a:ext cx="3155460" cy="651690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E8B0BA1-FB02-681E-0689-E2B00D942540}"/>
              </a:ext>
            </a:extLst>
          </p:cNvPr>
          <p:cNvSpPr txBox="1"/>
          <p:nvPr/>
        </p:nvSpPr>
        <p:spPr>
          <a:xfrm>
            <a:off x="911424" y="1556792"/>
            <a:ext cx="5544815" cy="3272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816"/>
              </a:spcBef>
              <a:buNone/>
            </a:pPr>
            <a:r>
              <a:rPr lang="en-US" sz="2000" b="1" err="1">
                <a:solidFill>
                  <a:schemeClr val="accent3"/>
                </a:solidFill>
                <a:latin typeface="Arial" panose="020B0604020202020204" pitchFamily="34" charset="0"/>
              </a:rPr>
              <a:t>Vereinfachung</a:t>
            </a:r>
            <a:r>
              <a:rPr lang="en-US" sz="2000" b="1">
                <a:solidFill>
                  <a:schemeClr val="accent3"/>
                </a:solidFill>
                <a:latin typeface="Arial" panose="020B0604020202020204" pitchFamily="34" charset="0"/>
              </a:rPr>
              <a:t> </a:t>
            </a:r>
            <a:r>
              <a:rPr lang="en-US" sz="2000" b="1" err="1">
                <a:solidFill>
                  <a:schemeClr val="accent3"/>
                </a:solidFill>
                <a:latin typeface="Arial" panose="020B0604020202020204" pitchFamily="34" charset="0"/>
              </a:rPr>
              <a:t>für</a:t>
            </a:r>
            <a:r>
              <a:rPr lang="en-US" sz="2000" b="1">
                <a:solidFill>
                  <a:schemeClr val="accent3"/>
                </a:solidFill>
                <a:latin typeface="Arial" panose="020B0604020202020204" pitchFamily="34" charset="0"/>
              </a:rPr>
              <a:t> </a:t>
            </a:r>
            <a:r>
              <a:rPr lang="en-US" sz="2000" b="1" err="1">
                <a:solidFill>
                  <a:schemeClr val="accent3"/>
                </a:solidFill>
                <a:latin typeface="Arial" panose="020B0604020202020204" pitchFamily="34" charset="0"/>
              </a:rPr>
              <a:t>eine</a:t>
            </a:r>
            <a:r>
              <a:rPr lang="en-US" sz="2000" b="1">
                <a:solidFill>
                  <a:schemeClr val="accent3"/>
                </a:solidFill>
                <a:latin typeface="Arial" panose="020B0604020202020204" pitchFamily="34" charset="0"/>
              </a:rPr>
              <a:t> </a:t>
            </a:r>
            <a:r>
              <a:rPr lang="en-US" sz="2000" b="1" err="1">
                <a:solidFill>
                  <a:schemeClr val="accent3"/>
                </a:solidFill>
                <a:latin typeface="Arial" panose="020B0604020202020204" pitchFamily="34" charset="0"/>
              </a:rPr>
              <a:t>bessere</a:t>
            </a:r>
            <a:r>
              <a:rPr lang="en-US" sz="2000" b="1">
                <a:solidFill>
                  <a:schemeClr val="accent3"/>
                </a:solidFill>
                <a:latin typeface="Arial" panose="020B0604020202020204" pitchFamily="34" charset="0"/>
              </a:rPr>
              <a:t> </a:t>
            </a:r>
            <a:r>
              <a:rPr lang="en-US" sz="2000" b="1" err="1">
                <a:solidFill>
                  <a:schemeClr val="accent3"/>
                </a:solidFill>
                <a:latin typeface="Arial" panose="020B0604020202020204" pitchFamily="34" charset="0"/>
              </a:rPr>
              <a:t>Übersicht</a:t>
            </a:r>
            <a:r>
              <a:rPr lang="en-US" sz="2000" b="1">
                <a:solidFill>
                  <a:schemeClr val="accent3"/>
                </a:solidFill>
                <a:latin typeface="Arial" panose="020B0604020202020204" pitchFamily="34" charset="0"/>
              </a:rPr>
              <a:t> und </a:t>
            </a:r>
            <a:r>
              <a:rPr lang="en-US" sz="2000" b="1" err="1">
                <a:solidFill>
                  <a:schemeClr val="accent3"/>
                </a:solidFill>
                <a:latin typeface="Arial" panose="020B0604020202020204" pitchFamily="34" charset="0"/>
              </a:rPr>
              <a:t>Leseführung</a:t>
            </a:r>
            <a:endParaRPr lang="en-US" sz="2000" b="1">
              <a:solidFill>
                <a:schemeClr val="accent3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Der Header wird vereinfacht und schlanker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Stärke Sichtbarkeit der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Universitätseinheit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CH" sz="2000">
                <a:solidFill>
                  <a:srgbClr val="000000"/>
                </a:solidFill>
                <a:latin typeface="Arial" panose="020B0604020202020204" pitchFamily="34" charset="0"/>
              </a:rPr>
              <a:t>neben dem UZH-Logo</a:t>
            </a: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Die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Keyvisuals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im Header verschwinden</a:t>
            </a:r>
            <a:endParaRPr lang="en-US" sz="2000" u="none" strike="noStrike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Die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Kooperationslogos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werden im </a:t>
            </a:r>
            <a:r>
              <a:rPr lang="de-CH" sz="20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Footer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dargestellt </a:t>
            </a:r>
            <a:endParaRPr lang="de-DE" sz="200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FB79434-BDDC-05E7-E7A6-D80520FC51EE}"/>
              </a:ext>
            </a:extLst>
          </p:cNvPr>
          <p:cNvSpPr/>
          <p:nvPr/>
        </p:nvSpPr>
        <p:spPr bwMode="auto">
          <a:xfrm>
            <a:off x="8271055" y="6189138"/>
            <a:ext cx="2505465" cy="3354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AA9AE5B2-B249-EBAA-4EAD-D1D887A46BED}"/>
              </a:ext>
            </a:extLst>
          </p:cNvPr>
          <p:cNvCxnSpPr>
            <a:cxnSpLocks/>
          </p:cNvCxnSpPr>
          <p:nvPr/>
        </p:nvCxnSpPr>
        <p:spPr bwMode="auto">
          <a:xfrm>
            <a:off x="6528000" y="4501067"/>
            <a:ext cx="2501944" cy="16880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Eckige Klammer rechts 29">
            <a:extLst>
              <a:ext uri="{FF2B5EF4-FFF2-40B4-BE49-F238E27FC236}">
                <a16:creationId xmlns:a16="http://schemas.microsoft.com/office/drawing/2014/main" id="{E82238A6-F2D4-55C1-5DBB-7EEE4674DA5E}"/>
              </a:ext>
            </a:extLst>
          </p:cNvPr>
          <p:cNvSpPr/>
          <p:nvPr/>
        </p:nvSpPr>
        <p:spPr bwMode="auto">
          <a:xfrm>
            <a:off x="6375600" y="4344774"/>
            <a:ext cx="152400" cy="312585"/>
          </a:xfrm>
          <a:prstGeom prst="rightBracke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" name="Eckige Klammer rechts 2">
            <a:extLst>
              <a:ext uri="{FF2B5EF4-FFF2-40B4-BE49-F238E27FC236}">
                <a16:creationId xmlns:a16="http://schemas.microsoft.com/office/drawing/2014/main" id="{3719E912-BA96-21B9-C069-CA3B39543C74}"/>
              </a:ext>
            </a:extLst>
          </p:cNvPr>
          <p:cNvSpPr/>
          <p:nvPr/>
        </p:nvSpPr>
        <p:spPr bwMode="auto">
          <a:xfrm>
            <a:off x="6375600" y="2805925"/>
            <a:ext cx="152400" cy="623075"/>
          </a:xfrm>
          <a:prstGeom prst="rightBracke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721A3FCF-01DF-5D9D-426A-E86E659E8524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1800" y="502134"/>
            <a:ext cx="1932828" cy="23602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hteck 12">
            <a:extLst>
              <a:ext uri="{FF2B5EF4-FFF2-40B4-BE49-F238E27FC236}">
                <a16:creationId xmlns:a16="http://schemas.microsoft.com/office/drawing/2014/main" id="{664BC2C1-C47A-69BB-4C55-27939C780457}"/>
              </a:ext>
            </a:extLst>
          </p:cNvPr>
          <p:cNvSpPr/>
          <p:nvPr/>
        </p:nvSpPr>
        <p:spPr bwMode="auto">
          <a:xfrm>
            <a:off x="7783228" y="237474"/>
            <a:ext cx="1381794" cy="240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593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81E8C0D2-7277-D4AA-E8FF-368278F783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184232" y="216795"/>
            <a:ext cx="2592288" cy="6271896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Neues Webdesign: Was ändert sich?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FC2BD-9614-C846-A9E7-7082E76D5F38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E8B0BA1-FB02-681E-0689-E2B00D942540}"/>
              </a:ext>
            </a:extLst>
          </p:cNvPr>
          <p:cNvSpPr txBox="1"/>
          <p:nvPr/>
        </p:nvSpPr>
        <p:spPr>
          <a:xfrm>
            <a:off x="900916" y="1477194"/>
            <a:ext cx="612087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rtl="0" fontAlgn="base">
              <a:spcBef>
                <a:spcPts val="816"/>
              </a:spcBef>
              <a:buNone/>
            </a:pPr>
            <a:r>
              <a:rPr lang="de-CH" sz="2000" b="1" i="0" u="none" strike="noStrike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Mehr Fokus auf den Inhalt</a:t>
            </a:r>
            <a:endParaRPr lang="en-US" sz="2000" b="1" i="0">
              <a:solidFill>
                <a:schemeClr val="accent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Die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Inhaltsspalte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nimmt gesamte Seitenbreite ein</a:t>
            </a: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Die linke Navigationsspalte verschwindet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ie rechte </a:t>
            </a:r>
            <a:r>
              <a:rPr lang="de-CH" sz="20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Related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-Content-Spalte verschwindet</a:t>
            </a: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Der </a:t>
            </a:r>
            <a:r>
              <a:rPr lang="de-CH" sz="2000" b="0" i="0" u="none" strike="noStrike" err="1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Related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 Content 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wird neu </a:t>
            </a:r>
            <a:r>
              <a:rPr lang="de-CH" sz="2000" b="0" i="0" u="none" strike="noStrike">
                <a:solidFill>
                  <a:srgbClr val="DC6027"/>
                </a:solidFill>
                <a:effectLst/>
                <a:latin typeface="Arial" panose="020B0604020202020204" pitchFamily="34" charset="0"/>
              </a:rPr>
              <a:t>unten</a:t>
            </a:r>
            <a:r>
              <a:rPr lang="de-CH" sz="2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auf der Seite dargestellt</a:t>
            </a:r>
            <a:r>
              <a:rPr lang="en-US" sz="20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 </a:t>
            </a: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r>
              <a:rPr lang="de-CH" sz="2000"/>
              <a:t>Neue Möglichkeit, bestimmten </a:t>
            </a:r>
            <a:r>
              <a:rPr lang="de-CH" sz="2000" err="1"/>
              <a:t>Related</a:t>
            </a:r>
            <a:r>
              <a:rPr lang="de-CH" sz="2000"/>
              <a:t> Content auch weiter oben im Inhaltsbereich darzustellen</a:t>
            </a:r>
          </a:p>
          <a:p>
            <a:pPr marL="742950" lvl="1" indent="-285750">
              <a:spcBef>
                <a:spcPts val="816"/>
              </a:spcBef>
              <a:buFont typeface="Symbol" pitchFamily="2" charset="2"/>
              <a:buChar char="-"/>
            </a:pPr>
            <a:endParaRPr lang="de-CH" sz="2000" b="0" i="0" u="none" strike="noStrike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E5794FE-ACB6-08AC-B6D8-87900E6C0CBC}"/>
              </a:ext>
            </a:extLst>
          </p:cNvPr>
          <p:cNvSpPr/>
          <p:nvPr/>
        </p:nvSpPr>
        <p:spPr bwMode="auto">
          <a:xfrm>
            <a:off x="8271056" y="620688"/>
            <a:ext cx="2433456" cy="36724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FB79434-BDDC-05E7-E7A6-D80520FC51EE}"/>
              </a:ext>
            </a:extLst>
          </p:cNvPr>
          <p:cNvSpPr/>
          <p:nvPr/>
        </p:nvSpPr>
        <p:spPr bwMode="auto">
          <a:xfrm>
            <a:off x="8271056" y="4437113"/>
            <a:ext cx="2433456" cy="7553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AD9E8165-B221-944F-D088-C920F2381F47}"/>
              </a:ext>
            </a:extLst>
          </p:cNvPr>
          <p:cNvCxnSpPr>
            <a:cxnSpLocks/>
          </p:cNvCxnSpPr>
          <p:nvPr/>
        </p:nvCxnSpPr>
        <p:spPr bwMode="auto">
          <a:xfrm flipV="1">
            <a:off x="6677874" y="1700807"/>
            <a:ext cx="1593182" cy="8482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8E805DE9-0571-FFF9-0C89-F7D801441CF5}"/>
              </a:ext>
            </a:extLst>
          </p:cNvPr>
          <p:cNvCxnSpPr>
            <a:cxnSpLocks/>
          </p:cNvCxnSpPr>
          <p:nvPr/>
        </p:nvCxnSpPr>
        <p:spPr bwMode="auto">
          <a:xfrm>
            <a:off x="6680448" y="3356992"/>
            <a:ext cx="1590608" cy="1080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Eckige Klammer rechts 14">
            <a:extLst>
              <a:ext uri="{FF2B5EF4-FFF2-40B4-BE49-F238E27FC236}">
                <a16:creationId xmlns:a16="http://schemas.microsoft.com/office/drawing/2014/main" id="{1375F54D-BC4E-295F-9F9A-458C82308E2E}"/>
              </a:ext>
            </a:extLst>
          </p:cNvPr>
          <p:cNvSpPr/>
          <p:nvPr/>
        </p:nvSpPr>
        <p:spPr bwMode="auto">
          <a:xfrm>
            <a:off x="6601674" y="3510643"/>
            <a:ext cx="152400" cy="565023"/>
          </a:xfrm>
          <a:prstGeom prst="rightBracke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8" name="Eckige Klammer rechts 17">
            <a:extLst>
              <a:ext uri="{FF2B5EF4-FFF2-40B4-BE49-F238E27FC236}">
                <a16:creationId xmlns:a16="http://schemas.microsoft.com/office/drawing/2014/main" id="{AAEA4808-0DAC-7032-CF57-77AF32497920}"/>
              </a:ext>
            </a:extLst>
          </p:cNvPr>
          <p:cNvSpPr/>
          <p:nvPr/>
        </p:nvSpPr>
        <p:spPr bwMode="auto">
          <a:xfrm>
            <a:off x="6525474" y="2256174"/>
            <a:ext cx="152400" cy="696450"/>
          </a:xfrm>
          <a:prstGeom prst="rightBracke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188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Neues Webdesign: Was ändert sich?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5" y="1125539"/>
            <a:ext cx="4464695" cy="4823741"/>
          </a:xfrm>
        </p:spPr>
        <p:txBody>
          <a:bodyPr/>
          <a:lstStyle/>
          <a:p>
            <a:r>
              <a:rPr lang="de-CH"/>
              <a:t>Neue Möglichkeit, bestimmten </a:t>
            </a:r>
            <a:r>
              <a:rPr lang="de-CH" err="1"/>
              <a:t>Related</a:t>
            </a:r>
            <a:r>
              <a:rPr lang="de-CH"/>
              <a:t> Content auch weiter oben im Inhaltsbereich darzustellen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FC2BD-9614-C846-A9E7-7082E76D5F38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7</a:t>
            </a:fld>
            <a:endParaRPr lang="de-CH"/>
          </a:p>
        </p:txBody>
      </p:sp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7E40AE7D-F02A-B1F1-EA7F-8691142C65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001"/>
          <a:stretch/>
        </p:blipFill>
        <p:spPr>
          <a:xfrm>
            <a:off x="6665172" y="620688"/>
            <a:ext cx="4903436" cy="576064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BCBA439B-3C25-39C8-1F9E-411D36536B1E}"/>
              </a:ext>
            </a:extLst>
          </p:cNvPr>
          <p:cNvSpPr/>
          <p:nvPr/>
        </p:nvSpPr>
        <p:spPr bwMode="auto">
          <a:xfrm>
            <a:off x="6816080" y="3429000"/>
            <a:ext cx="4608512" cy="20515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4D8DCA8A-E079-DE95-F510-10732FDEA12E}"/>
              </a:ext>
            </a:extLst>
          </p:cNvPr>
          <p:cNvCxnSpPr>
            <a:cxnSpLocks/>
          </p:cNvCxnSpPr>
          <p:nvPr/>
        </p:nvCxnSpPr>
        <p:spPr bwMode="auto">
          <a:xfrm>
            <a:off x="5375920" y="1515794"/>
            <a:ext cx="1440160" cy="19132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Eckige Klammer rechts 7">
            <a:extLst>
              <a:ext uri="{FF2B5EF4-FFF2-40B4-BE49-F238E27FC236}">
                <a16:creationId xmlns:a16="http://schemas.microsoft.com/office/drawing/2014/main" id="{D0F3F331-8089-8102-47DC-501D658EE9DA}"/>
              </a:ext>
            </a:extLst>
          </p:cNvPr>
          <p:cNvSpPr/>
          <p:nvPr/>
        </p:nvSpPr>
        <p:spPr bwMode="auto">
          <a:xfrm>
            <a:off x="5231904" y="1186763"/>
            <a:ext cx="144016" cy="658061"/>
          </a:xfrm>
          <a:prstGeom prst="rightBracke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73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99D2D-8A5C-CBFC-F1C6-0AF27CCF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Live-Demo Frontend-Prototyp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6B60B9-06F3-D11D-B1E3-48E1B7CD0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BBA7F9-237A-727B-1DDD-120DC7BFC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A90D5-9BCC-CF4E-A5E4-01EFA0D53CA2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023906-962E-07D5-7F65-E9C82EBB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8EEC02-A926-5A3E-AF8B-EE23A45C8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1C5791B1-6579-0B4D-B06F-613121D36EDE}" type="slidenum">
              <a:rPr lang="de-CH" smtClean="0"/>
              <a:pPr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8740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Was bedeutet das Projekt für CMS </a:t>
            </a:r>
            <a:r>
              <a:rPr lang="de-CH" err="1"/>
              <a:t>Autor:innen</a:t>
            </a:r>
            <a:endParaRPr lang="de-CH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4" y="1125539"/>
            <a:ext cx="10610215" cy="4967288"/>
          </a:xfrm>
        </p:spPr>
        <p:txBody>
          <a:bodyPr/>
          <a:lstStyle/>
          <a:p>
            <a:pPr marL="0" indent="0">
              <a:buNone/>
            </a:pPr>
            <a:r>
              <a:rPr lang="de-CH" sz="2000" b="1">
                <a:solidFill>
                  <a:srgbClr val="DC6027"/>
                </a:solidFill>
                <a:highlight>
                  <a:srgbClr val="FFFF00"/>
                </a:highlight>
              </a:rPr>
              <a:t>Ende März 2023 </a:t>
            </a:r>
            <a:r>
              <a:rPr lang="de-CH" sz="2000" b="1">
                <a:solidFill>
                  <a:srgbClr val="DC6027"/>
                </a:solidFill>
              </a:rPr>
              <a:t>werden ihre Websites automatisch auf das neue Design umgeschaltet</a:t>
            </a:r>
            <a:endParaRPr lang="de-CH" sz="2000"/>
          </a:p>
          <a:p>
            <a:pPr>
              <a:buFont typeface="Symbol" pitchFamily="2" charset="2"/>
              <a:buChar char="-"/>
            </a:pPr>
            <a:r>
              <a:rPr lang="de-CH" sz="2000"/>
              <a:t>Der </a:t>
            </a:r>
            <a:r>
              <a:rPr lang="de-CH" sz="2000">
                <a:solidFill>
                  <a:srgbClr val="DC6027"/>
                </a:solidFill>
              </a:rPr>
              <a:t>Inhalt ihrer Websites bleibt erhalten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alle bestehenden Seitentypen und Inhaltselemente werden übernommen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Zeit für </a:t>
            </a:r>
            <a:r>
              <a:rPr lang="de-CH" sz="2000">
                <a:solidFill>
                  <a:srgbClr val="DC6027"/>
                </a:solidFill>
              </a:rPr>
              <a:t>Kontrolle der Webseiten </a:t>
            </a:r>
            <a:r>
              <a:rPr lang="de-CH" sz="2000"/>
              <a:t>nach der Umschaltung einplanen</a:t>
            </a:r>
          </a:p>
          <a:p>
            <a:pPr>
              <a:buFont typeface="Symbol" pitchFamily="2" charset="2"/>
              <a:buChar char="-"/>
            </a:pPr>
            <a:r>
              <a:rPr lang="de-CH" sz="2000"/>
              <a:t>Als </a:t>
            </a:r>
            <a:r>
              <a:rPr lang="de-CH" sz="2000">
                <a:solidFill>
                  <a:srgbClr val="DC6027"/>
                </a:solidFill>
              </a:rPr>
              <a:t>Vorbereitung</a:t>
            </a:r>
            <a:r>
              <a:rPr lang="de-CH" sz="2000"/>
              <a:t> können folgende Arbeiten angegangen werden: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Bilder werden neu etwas breiter dargestellt. </a:t>
            </a:r>
          </a:p>
          <a:p>
            <a:pPr lvl="2">
              <a:buFont typeface="Symbol" pitchFamily="2" charset="2"/>
              <a:buChar char="-"/>
            </a:pPr>
            <a:r>
              <a:rPr lang="de-CH" sz="2000"/>
              <a:t>Bei der Umstellung werden die alten, «kleineren» Bilder nicht aufgeblasen, sondern 1:1 dargestellt</a:t>
            </a:r>
          </a:p>
          <a:p>
            <a:pPr lvl="2">
              <a:buFont typeface="Symbol" pitchFamily="2" charset="2"/>
              <a:buChar char="-"/>
            </a:pPr>
            <a:r>
              <a:rPr lang="de-CH" sz="2000"/>
              <a:t> -&gt; evtl. Bilder in grösseren Grössen vorbereiten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Non-CMS-Inhalte (eigenes HTML/CSS/</a:t>
            </a:r>
            <a:r>
              <a:rPr lang="de-CH" sz="2000" err="1"/>
              <a:t>Javascript</a:t>
            </a:r>
            <a:r>
              <a:rPr lang="de-CH" sz="2000"/>
              <a:t> oder iFrame) allenfalls anpassen</a:t>
            </a:r>
          </a:p>
          <a:p>
            <a:pPr lvl="1">
              <a:buFont typeface="Symbol" pitchFamily="2" charset="2"/>
              <a:buChar char="-"/>
            </a:pPr>
            <a:r>
              <a:rPr lang="de-CH" sz="2000"/>
              <a:t>Der </a:t>
            </a:r>
            <a:r>
              <a:rPr lang="de-CH" sz="2000" err="1"/>
              <a:t>Footer</a:t>
            </a:r>
            <a:r>
              <a:rPr lang="de-CH" sz="2000"/>
              <a:t> hat neu mehr Platz für Inhalte (Adresse, Links): Inhalte vorbereiten</a:t>
            </a:r>
          </a:p>
          <a:p>
            <a:pPr marL="0" indent="0">
              <a:buNone/>
            </a:pPr>
            <a:endParaRPr lang="de-CH" sz="200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F4A9-C1AE-B24E-9EDC-F3B87F7275F0}" type="datetime1">
              <a:rPr lang="de-CH" smtClean="0"/>
              <a:t>26.01.2023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Update CMS-Frontend / Webdesign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5FE53467-384A-8A48-BFCB-FC70BCC81C81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2" name="Stern mit 5 Zacken 1">
            <a:extLst>
              <a:ext uri="{FF2B5EF4-FFF2-40B4-BE49-F238E27FC236}">
                <a16:creationId xmlns:a16="http://schemas.microsoft.com/office/drawing/2014/main" id="{22800A5A-CC2D-1605-571F-5AE3A5C65A73}"/>
              </a:ext>
            </a:extLst>
          </p:cNvPr>
          <p:cNvSpPr/>
          <p:nvPr/>
        </p:nvSpPr>
        <p:spPr bwMode="auto">
          <a:xfrm>
            <a:off x="-137202" y="576271"/>
            <a:ext cx="1150456" cy="1098535"/>
          </a:xfrm>
          <a:prstGeom prst="star5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neu!</a:t>
            </a:r>
          </a:p>
        </p:txBody>
      </p:sp>
    </p:spTree>
    <p:extLst>
      <p:ext uri="{BB962C8B-B14F-4D97-AF65-F5344CB8AC3E}">
        <p14:creationId xmlns:p14="http://schemas.microsoft.com/office/powerpoint/2010/main" val="815474272"/>
      </p:ext>
    </p:extLst>
  </p:cSld>
  <p:clrMapOvr>
    <a:masterClrMapping/>
  </p:clrMapOvr>
</p:sld>
</file>

<file path=ppt/theme/theme1.xml><?xml version="1.0" encoding="utf-8"?>
<a:theme xmlns:a="http://schemas.openxmlformats.org/drawingml/2006/main" name="UZH">
  <a:themeElements>
    <a:clrScheme name="UZH">
      <a:dk1>
        <a:srgbClr val="000000"/>
      </a:dk1>
      <a:lt1>
        <a:srgbClr val="FFFFFF"/>
      </a:lt1>
      <a:dk2>
        <a:srgbClr val="DADEE2"/>
      </a:dk2>
      <a:lt2>
        <a:srgbClr val="FEDC00"/>
      </a:lt2>
      <a:accent1>
        <a:srgbClr val="0028A5"/>
      </a:accent1>
      <a:accent2>
        <a:srgbClr val="A3ADB7"/>
      </a:accent2>
      <a:accent3>
        <a:srgbClr val="DC6027"/>
      </a:accent3>
      <a:accent4>
        <a:srgbClr val="0B82A0"/>
      </a:accent4>
      <a:accent5>
        <a:srgbClr val="2A7F60"/>
      </a:accent5>
      <a:accent6>
        <a:srgbClr val="91C34A"/>
      </a:accent6>
      <a:hlink>
        <a:srgbClr val="DC6027"/>
      </a:hlink>
      <a:folHlink>
        <a:srgbClr val="000000"/>
      </a:folHlink>
    </a:clrScheme>
    <a:fontScheme name="Office-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UZH">
        <a:dk1>
          <a:srgbClr val="000000"/>
        </a:dk1>
        <a:lt1>
          <a:srgbClr val="FFFFFF"/>
        </a:lt1>
        <a:dk2>
          <a:srgbClr val="DADEE2"/>
        </a:dk2>
        <a:lt2>
          <a:srgbClr val="FEDC00"/>
        </a:lt2>
        <a:accent1>
          <a:srgbClr val="0028A5"/>
        </a:accent1>
        <a:accent2>
          <a:srgbClr val="A3ADB7"/>
        </a:accent2>
        <a:accent3>
          <a:srgbClr val="DC6027"/>
        </a:accent3>
        <a:accent4>
          <a:srgbClr val="0B82A0"/>
        </a:accent4>
        <a:accent5>
          <a:srgbClr val="2A7F60"/>
        </a:accent5>
        <a:accent6>
          <a:srgbClr val="91C34A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Blau 100%">
      <a:srgbClr val="0028A5"/>
    </a:custClr>
    <a:custClr name="Grau 100%">
      <a:srgbClr val="A3ADB7"/>
    </a:custClr>
    <a:custClr name="Ockerrot 100%">
      <a:srgbClr val="DC6027"/>
    </a:custClr>
    <a:custClr name="Türkis 100%">
      <a:srgbClr val="0B82A0"/>
    </a:custClr>
    <a:custClr name="Flaschengrün 100%">
      <a:srgbClr val="2A7F62"/>
    </a:custClr>
    <a:custClr name="Lindengrün 100%">
      <a:srgbClr val="91C34A"/>
    </a:custClr>
    <a:custClr name="Warmgelb 100%">
      <a:srgbClr val="FEDE00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80%">
      <a:srgbClr val="3353B7"/>
    </a:custClr>
    <a:custClr name="Grau 80%">
      <a:srgbClr val="B5BDC5"/>
    </a:custClr>
    <a:custClr name="Ockerrot 80%">
      <a:srgbClr val="E38052"/>
    </a:custClr>
    <a:custClr name="Türkis 80%">
      <a:srgbClr val="3C9FB6"/>
    </a:custClr>
    <a:custClr name="Flaschengrün 80%">
      <a:srgbClr val="569D85"/>
    </a:custClr>
    <a:custClr name="Lindengrün 80%">
      <a:srgbClr val="AAD470"/>
    </a:custClr>
    <a:custClr name="Warmgelb 80%">
      <a:srgbClr val="FBE651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60%">
      <a:srgbClr val="667EC9"/>
    </a:custClr>
    <a:custClr name="Grau 60%">
      <a:srgbClr val="C8CED4"/>
    </a:custClr>
    <a:custClr name="Ockerrot 60%">
      <a:srgbClr val="EAA07D"/>
    </a:custClr>
    <a:custClr name="Türkis 60%">
      <a:srgbClr val="6BB7C7"/>
    </a:custClr>
    <a:custClr name="Flaschengrün 60%">
      <a:srgbClr val="80B6A4"/>
    </a:custClr>
    <a:custClr name="Lindengrün 60%">
      <a:srgbClr val="BFDF94"/>
    </a:custClr>
    <a:custClr name="Warmgelb 60%">
      <a:srgbClr val="FCEC7C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40%">
      <a:srgbClr val="99A9DB"/>
    </a:custClr>
    <a:custClr name="Grau 40%">
      <a:srgbClr val="DADEE2"/>
    </a:custClr>
    <a:custClr name="Ockerrot 40%">
      <a:srgbClr val="F1BFA9"/>
    </a:custClr>
    <a:custClr name="Türkis 40%">
      <a:srgbClr val="ABCEC2"/>
    </a:custClr>
    <a:custClr name="Flaschengrün 40%">
      <a:srgbClr val="ABCEC2"/>
    </a:custClr>
    <a:custClr name="Lindengrün 40%">
      <a:srgbClr val="D5E9B7"/>
    </a:custClr>
    <a:custClr name="Warmgelb 40%">
      <a:srgbClr val="FDF3A8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20%">
      <a:srgbClr val="CCD4ED"/>
    </a:custClr>
    <a:custClr name="Grau 20%">
      <a:srgbClr val="EDEFF1"/>
    </a:custClr>
    <a:custClr name="Ockerrot 20%">
      <a:srgbClr val="F8DFD4"/>
    </a:custClr>
    <a:custClr name="Türkis 20%">
      <a:srgbClr val="CFE8EC"/>
    </a:custClr>
    <a:custClr name="Flaschengrün 20%">
      <a:srgbClr val="D5E7E1"/>
    </a:custClr>
    <a:custClr name="Lindengrün 20%">
      <a:srgbClr val="EAF4DB"/>
    </a:custClr>
    <a:custClr name="Warmgelb 20%">
      <a:srgbClr val="FEF9D3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uzh_praesentation_informell_d.potx" id="{C30ED62D-51A0-4DF4-9E08-66255E06B219}" vid="{4929B111-4B2C-4D99-B1BA-5B92910F6ECC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51F2E9E2E7574FB99F6ABCBAE8D6E6" ma:contentTypeVersion="12" ma:contentTypeDescription="Create a new document." ma:contentTypeScope="" ma:versionID="ceefab5a1e889028f71695ec58d4201c">
  <xsd:schema xmlns:xsd="http://www.w3.org/2001/XMLSchema" xmlns:xs="http://www.w3.org/2001/XMLSchema" xmlns:p="http://schemas.microsoft.com/office/2006/metadata/properties" xmlns:ns2="8a03f34d-f0d3-48c0-be2d-a52ec64912f2" xmlns:ns3="45dcb47e-6b8b-49cf-94c9-2f49b98129da" targetNamespace="http://schemas.microsoft.com/office/2006/metadata/properties" ma:root="true" ma:fieldsID="163b6a2affc1a386bce950d277a18624" ns2:_="" ns3:_="">
    <xsd:import namespace="8a03f34d-f0d3-48c0-be2d-a52ec64912f2"/>
    <xsd:import namespace="45dcb47e-6b8b-49cf-94c9-2f49b98129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03f34d-f0d3-48c0-be2d-a52ec64912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c938953-97e4-410d-a323-cf9a87d86f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cb47e-6b8b-49cf-94c9-2f49b98129d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2640401-5e15-472b-ac8f-34469b129414}" ma:internalName="TaxCatchAll" ma:showField="CatchAllData" ma:web="45dcb47e-6b8b-49cf-94c9-2f49b98129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a03f34d-f0d3-48c0-be2d-a52ec64912f2">
      <Terms xmlns="http://schemas.microsoft.com/office/infopath/2007/PartnerControls"/>
    </lcf76f155ced4ddcb4097134ff3c332f>
    <TaxCatchAll xmlns="45dcb47e-6b8b-49cf-94c9-2f49b98129da" xsi:nil="true"/>
    <SharedWithUsers xmlns="45dcb47e-6b8b-49cf-94c9-2f49b98129da">
      <UserInfo>
        <DisplayName>Markus Gisi</DisplayName>
        <AccountId>82</AccountId>
        <AccountType/>
      </UserInfo>
      <UserInfo>
        <DisplayName>Web Content Management UZH Members</DisplayName>
        <AccountId>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93AF3F-C7C7-423B-B26A-8B29CD1D01EF}">
  <ds:schemaRefs>
    <ds:schemaRef ds:uri="45dcb47e-6b8b-49cf-94c9-2f49b98129da"/>
    <ds:schemaRef ds:uri="8a03f34d-f0d3-48c0-be2d-a52ec64912f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75D4363-3EC5-4AEB-96CA-5586BD46DEE4}">
  <ds:schemaRefs>
    <ds:schemaRef ds:uri="3cfbf5f1-9dd0-424b-ab77-bc426f22b806"/>
    <ds:schemaRef ds:uri="45dcb47e-6b8b-49cf-94c9-2f49b98129da"/>
    <ds:schemaRef ds:uri="8a03f34d-f0d3-48c0-be2d-a52ec64912f2"/>
    <ds:schemaRef ds:uri="d8237767-f841-41b4-a1fb-09e6a10c02d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61F9869-3ED5-4C6F-BC57-A1CE7F0874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UZH</Template>
  <Application>Microsoft Office PowerPoint</Application>
  <PresentationFormat>Widescreen</PresentationFormat>
  <Slides>12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UZH</vt:lpstr>
      <vt:lpstr>Neues CMS-Frontend und Webdesign</vt:lpstr>
      <vt:lpstr>Ziel des Projekts Update CMS-Frontend / Webdesign</vt:lpstr>
      <vt:lpstr>Eckdaten des Projekts</vt:lpstr>
      <vt:lpstr>Neues Webdesign: was ändert sich?</vt:lpstr>
      <vt:lpstr>Neues Webdesign: Was ändert sich?</vt:lpstr>
      <vt:lpstr>Neues Webdesign: Was ändert sich?</vt:lpstr>
      <vt:lpstr>Neues Webdesign: Was ändert sich?</vt:lpstr>
      <vt:lpstr>Live-Demo Frontend-Prototyp</vt:lpstr>
      <vt:lpstr>Was bedeutet das Projekt für CMS Autor:innen</vt:lpstr>
      <vt:lpstr>Was bedeutet das Projekt für Websites ausserhalb des CMS</vt:lpstr>
      <vt:lpstr>Support durch ZI und Kommunikation:</vt:lpstr>
      <vt:lpstr>Fragen? Kommentare?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subject/>
  <dc:creator>Roger Stupf</dc:creator>
  <cp:keywords/>
  <dc:description>Vorlage uzh_praesentationen_16:9_informell_d MSO2016 v3 11.02.2016</dc:description>
  <cp:revision>1</cp:revision>
  <cp:lastPrinted>2022-09-21T15:27:02Z</cp:lastPrinted>
  <dcterms:created xsi:type="dcterms:W3CDTF">2022-09-14T08:25:14Z</dcterms:created>
  <dcterms:modified xsi:type="dcterms:W3CDTF">2023-01-26T15:15:27Z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0x0101008C51F2E9E2E7574FB99F6ABCBAE8D6E6</vt:lpwstr>
  </property>
  <property fmtid="{D5CDD505-2E9C-101B-9397-08002B2CF9AE}" pid="3" name="MediaServiceImageTags">
    <vt:lpwstr/>
  </property>
  <property fmtid="{D5CDD505-2E9C-101B-9397-08002B2CF9AE}" pid="4" name="Order">
    <vt:lpwstr>21800.0000000000</vt:lpwstr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xd_Signature">
    <vt:lpwstr/>
  </property>
  <property fmtid="{D5CDD505-2E9C-101B-9397-08002B2CF9AE}" pid="13" name="SharedWithUsers">
    <vt:lpwstr>82;#Sibylle Dorn</vt:lpwstr>
  </property>
</Properties>
</file>